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9" r:id="rId6"/>
    <p:sldId id="282" r:id="rId7"/>
    <p:sldId id="286" r:id="rId8"/>
    <p:sldId id="283" r:id="rId9"/>
    <p:sldId id="281" r:id="rId10"/>
    <p:sldId id="264" r:id="rId11"/>
    <p:sldId id="265" r:id="rId12"/>
    <p:sldId id="278" r:id="rId13"/>
    <p:sldId id="284" r:id="rId14"/>
    <p:sldId id="267" r:id="rId15"/>
    <p:sldId id="280" r:id="rId16"/>
    <p:sldId id="285" r:id="rId17"/>
    <p:sldId id="287" r:id="rId18"/>
    <p:sldId id="270" r:id="rId19"/>
    <p:sldId id="25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9884" autoAdjust="0"/>
  </p:normalViewPr>
  <p:slideViewPr>
    <p:cSldViewPr>
      <p:cViewPr varScale="1">
        <p:scale>
          <a:sx n="111" d="100"/>
          <a:sy n="111" d="100"/>
        </p:scale>
        <p:origin x="19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Carson" userId="15230687-a0ea-43d8-b482-221859dc10a1" providerId="ADAL" clId="{D9494975-A8F5-4098-8A54-9D280573ADA5}"/>
    <pc:docChg chg="undo custSel addSld modSld">
      <pc:chgData name="Katie Carson" userId="15230687-a0ea-43d8-b482-221859dc10a1" providerId="ADAL" clId="{D9494975-A8F5-4098-8A54-9D280573ADA5}" dt="2024-11-18T14:52:37.662" v="1000" actId="20577"/>
      <pc:docMkLst>
        <pc:docMk/>
      </pc:docMkLst>
      <pc:sldChg chg="modSp mod">
        <pc:chgData name="Katie Carson" userId="15230687-a0ea-43d8-b482-221859dc10a1" providerId="ADAL" clId="{D9494975-A8F5-4098-8A54-9D280573ADA5}" dt="2024-11-18T13:58:55.962" v="629" actId="20577"/>
        <pc:sldMkLst>
          <pc:docMk/>
          <pc:sldMk cId="3546595304" sldId="257"/>
        </pc:sldMkLst>
        <pc:spChg chg="mod">
          <ac:chgData name="Katie Carson" userId="15230687-a0ea-43d8-b482-221859dc10a1" providerId="ADAL" clId="{D9494975-A8F5-4098-8A54-9D280573ADA5}" dt="2024-11-18T13:48:04.814" v="67" actId="20577"/>
          <ac:spMkLst>
            <pc:docMk/>
            <pc:sldMk cId="3546595304" sldId="257"/>
            <ac:spMk id="3" creationId="{00000000-0000-0000-0000-000000000000}"/>
          </ac:spMkLst>
        </pc:spChg>
        <pc:spChg chg="mod">
          <ac:chgData name="Katie Carson" userId="15230687-a0ea-43d8-b482-221859dc10a1" providerId="ADAL" clId="{D9494975-A8F5-4098-8A54-9D280573ADA5}" dt="2024-11-18T13:58:55.962" v="629" actId="20577"/>
          <ac:spMkLst>
            <pc:docMk/>
            <pc:sldMk cId="3546595304" sldId="257"/>
            <ac:spMk id="4" creationId="{00000000-0000-0000-0000-000000000000}"/>
          </ac:spMkLst>
        </pc:spChg>
        <pc:graphicFrameChg chg="mod modGraphic">
          <ac:chgData name="Katie Carson" userId="15230687-a0ea-43d8-b482-221859dc10a1" providerId="ADAL" clId="{D9494975-A8F5-4098-8A54-9D280573ADA5}" dt="2024-11-18T13:52:30.044" v="357" actId="14734"/>
          <ac:graphicFrameMkLst>
            <pc:docMk/>
            <pc:sldMk cId="3546595304" sldId="257"/>
            <ac:graphicFrameMk id="5" creationId="{00000000-0000-0000-0000-000000000000}"/>
          </ac:graphicFrameMkLst>
        </pc:graphicFrameChg>
      </pc:sldChg>
      <pc:sldChg chg="modSp mod">
        <pc:chgData name="Katie Carson" userId="15230687-a0ea-43d8-b482-221859dc10a1" providerId="ADAL" clId="{D9494975-A8F5-4098-8A54-9D280573ADA5}" dt="2024-11-18T14:52:37.662" v="1000" actId="20577"/>
        <pc:sldMkLst>
          <pc:docMk/>
          <pc:sldMk cId="1947006470" sldId="258"/>
        </pc:sldMkLst>
        <pc:spChg chg="mod">
          <ac:chgData name="Katie Carson" userId="15230687-a0ea-43d8-b482-221859dc10a1" providerId="ADAL" clId="{D9494975-A8F5-4098-8A54-9D280573ADA5}" dt="2024-11-18T14:52:37.662" v="1000" actId="20577"/>
          <ac:spMkLst>
            <pc:docMk/>
            <pc:sldMk cId="1947006470" sldId="258"/>
            <ac:spMk id="3" creationId="{00000000-0000-0000-0000-000000000000}"/>
          </ac:spMkLst>
        </pc:spChg>
        <pc:spChg chg="mod">
          <ac:chgData name="Katie Carson" userId="15230687-a0ea-43d8-b482-221859dc10a1" providerId="ADAL" clId="{D9494975-A8F5-4098-8A54-9D280573ADA5}" dt="2024-11-18T13:45:24.050" v="1" actId="20577"/>
          <ac:spMkLst>
            <pc:docMk/>
            <pc:sldMk cId="1947006470" sldId="258"/>
            <ac:spMk id="4" creationId="{00000000-0000-0000-0000-000000000000}"/>
          </ac:spMkLst>
        </pc:spChg>
      </pc:sldChg>
      <pc:sldChg chg="modSp mod">
        <pc:chgData name="Katie Carson" userId="15230687-a0ea-43d8-b482-221859dc10a1" providerId="ADAL" clId="{D9494975-A8F5-4098-8A54-9D280573ADA5}" dt="2024-11-18T14:13:48.624" v="753" actId="20577"/>
        <pc:sldMkLst>
          <pc:docMk/>
          <pc:sldMk cId="2376326490" sldId="259"/>
        </pc:sldMkLst>
        <pc:spChg chg="mod">
          <ac:chgData name="Katie Carson" userId="15230687-a0ea-43d8-b482-221859dc10a1" providerId="ADAL" clId="{D9494975-A8F5-4098-8A54-9D280573ADA5}" dt="2024-11-18T14:13:48.624" v="753" actId="20577"/>
          <ac:spMkLst>
            <pc:docMk/>
            <pc:sldMk cId="2376326490" sldId="259"/>
            <ac:spMk id="3" creationId="{00000000-0000-0000-0000-000000000000}"/>
          </ac:spMkLst>
        </pc:spChg>
        <pc:spChg chg="mod">
          <ac:chgData name="Katie Carson" userId="15230687-a0ea-43d8-b482-221859dc10a1" providerId="ADAL" clId="{D9494975-A8F5-4098-8A54-9D280573ADA5}" dt="2024-11-18T13:57:57.191" v="598" actId="20577"/>
          <ac:spMkLst>
            <pc:docMk/>
            <pc:sldMk cId="2376326490" sldId="259"/>
            <ac:spMk id="4" creationId="{00000000-0000-0000-0000-000000000000}"/>
          </ac:spMkLst>
        </pc:spChg>
      </pc:sldChg>
      <pc:sldChg chg="addSp delSp modSp mod">
        <pc:chgData name="Katie Carson" userId="15230687-a0ea-43d8-b482-221859dc10a1" providerId="ADAL" clId="{D9494975-A8F5-4098-8A54-9D280573ADA5}" dt="2024-11-18T14:40:11.919" v="950" actId="14100"/>
        <pc:sldMkLst>
          <pc:docMk/>
          <pc:sldMk cId="3825630283" sldId="264"/>
        </pc:sldMkLst>
        <pc:spChg chg="add del mod">
          <ac:chgData name="Katie Carson" userId="15230687-a0ea-43d8-b482-221859dc10a1" providerId="ADAL" clId="{D9494975-A8F5-4098-8A54-9D280573ADA5}" dt="2024-11-18T14:34:26.528" v="886" actId="14100"/>
          <ac:spMkLst>
            <pc:docMk/>
            <pc:sldMk cId="3825630283" sldId="264"/>
            <ac:spMk id="3" creationId="{00000000-0000-0000-0000-000000000000}"/>
          </ac:spMkLst>
        </pc:spChg>
        <pc:spChg chg="mod">
          <ac:chgData name="Katie Carson" userId="15230687-a0ea-43d8-b482-221859dc10a1" providerId="ADAL" clId="{D9494975-A8F5-4098-8A54-9D280573ADA5}" dt="2024-11-18T13:58:21.460" v="614" actId="20577"/>
          <ac:spMkLst>
            <pc:docMk/>
            <pc:sldMk cId="3825630283" sldId="264"/>
            <ac:spMk id="4" creationId="{00000000-0000-0000-0000-000000000000}"/>
          </ac:spMkLst>
        </pc:spChg>
        <pc:spChg chg="add del mod">
          <ac:chgData name="Katie Carson" userId="15230687-a0ea-43d8-b482-221859dc10a1" providerId="ADAL" clId="{D9494975-A8F5-4098-8A54-9D280573ADA5}" dt="2024-11-18T14:34:19.267" v="884" actId="478"/>
          <ac:spMkLst>
            <pc:docMk/>
            <pc:sldMk cId="3825630283" sldId="264"/>
            <ac:spMk id="8" creationId="{59506B48-B28B-CAF4-6364-64C838ED9187}"/>
          </ac:spMkLst>
        </pc:spChg>
        <pc:picChg chg="add mod">
          <ac:chgData name="Katie Carson" userId="15230687-a0ea-43d8-b482-221859dc10a1" providerId="ADAL" clId="{D9494975-A8F5-4098-8A54-9D280573ADA5}" dt="2024-11-18T14:40:11.919" v="950" actId="14100"/>
          <ac:picMkLst>
            <pc:docMk/>
            <pc:sldMk cId="3825630283" sldId="264"/>
            <ac:picMk id="5" creationId="{71B36A31-48CE-BBC7-6D7A-4C3523159B0D}"/>
          </ac:picMkLst>
        </pc:picChg>
        <pc:picChg chg="del">
          <ac:chgData name="Katie Carson" userId="15230687-a0ea-43d8-b482-221859dc10a1" providerId="ADAL" clId="{D9494975-A8F5-4098-8A54-9D280573ADA5}" dt="2024-11-18T14:07:58.405" v="676" actId="478"/>
          <ac:picMkLst>
            <pc:docMk/>
            <pc:sldMk cId="3825630283" sldId="264"/>
            <ac:picMk id="6" creationId="{C6B99F47-DA03-7297-183E-D31B17AA1C6C}"/>
          </ac:picMkLst>
        </pc:picChg>
      </pc:sldChg>
      <pc:sldChg chg="addSp delSp modSp mod">
        <pc:chgData name="Katie Carson" userId="15230687-a0ea-43d8-b482-221859dc10a1" providerId="ADAL" clId="{D9494975-A8F5-4098-8A54-9D280573ADA5}" dt="2024-11-18T14:35:39.995" v="898" actId="1076"/>
        <pc:sldMkLst>
          <pc:docMk/>
          <pc:sldMk cId="2474825148" sldId="265"/>
        </pc:sldMkLst>
        <pc:spChg chg="mod">
          <ac:chgData name="Katie Carson" userId="15230687-a0ea-43d8-b482-221859dc10a1" providerId="ADAL" clId="{D9494975-A8F5-4098-8A54-9D280573ADA5}" dt="2024-11-18T14:34:38.993" v="890" actId="14100"/>
          <ac:spMkLst>
            <pc:docMk/>
            <pc:sldMk cId="2474825148" sldId="265"/>
            <ac:spMk id="3" creationId="{00000000-0000-0000-0000-000000000000}"/>
          </ac:spMkLst>
        </pc:spChg>
        <pc:spChg chg="mod">
          <ac:chgData name="Katie Carson" userId="15230687-a0ea-43d8-b482-221859dc10a1" providerId="ADAL" clId="{D9494975-A8F5-4098-8A54-9D280573ADA5}" dt="2024-11-18T13:58:24.158" v="616" actId="20577"/>
          <ac:spMkLst>
            <pc:docMk/>
            <pc:sldMk cId="2474825148" sldId="265"/>
            <ac:spMk id="4" creationId="{00000000-0000-0000-0000-000000000000}"/>
          </ac:spMkLst>
        </pc:spChg>
        <pc:picChg chg="add mod modCrop">
          <ac:chgData name="Katie Carson" userId="15230687-a0ea-43d8-b482-221859dc10a1" providerId="ADAL" clId="{D9494975-A8F5-4098-8A54-9D280573ADA5}" dt="2024-11-18T14:35:39.995" v="898" actId="1076"/>
          <ac:picMkLst>
            <pc:docMk/>
            <pc:sldMk cId="2474825148" sldId="265"/>
            <ac:picMk id="5" creationId="{1F6D606F-4FDA-D3F1-0CD3-7001F78377A0}"/>
          </ac:picMkLst>
        </pc:picChg>
        <pc:picChg chg="del">
          <ac:chgData name="Katie Carson" userId="15230687-a0ea-43d8-b482-221859dc10a1" providerId="ADAL" clId="{D9494975-A8F5-4098-8A54-9D280573ADA5}" dt="2024-11-18T14:08:00.271" v="677" actId="478"/>
          <ac:picMkLst>
            <pc:docMk/>
            <pc:sldMk cId="2474825148" sldId="265"/>
            <ac:picMk id="6" creationId="{5E25C5C2-18CE-7D8D-7F8F-A77CE9CD2725}"/>
          </ac:picMkLst>
        </pc:picChg>
      </pc:sldChg>
      <pc:sldChg chg="addSp delSp modSp mod">
        <pc:chgData name="Katie Carson" userId="15230687-a0ea-43d8-b482-221859dc10a1" providerId="ADAL" clId="{D9494975-A8F5-4098-8A54-9D280573ADA5}" dt="2024-11-18T14:38:21.499" v="932" actId="1076"/>
        <pc:sldMkLst>
          <pc:docMk/>
          <pc:sldMk cId="529009200" sldId="267"/>
        </pc:sldMkLst>
        <pc:spChg chg="mod">
          <ac:chgData name="Katie Carson" userId="15230687-a0ea-43d8-b482-221859dc10a1" providerId="ADAL" clId="{D9494975-A8F5-4098-8A54-9D280573ADA5}" dt="2024-11-18T14:37:33.096" v="916" actId="14100"/>
          <ac:spMkLst>
            <pc:docMk/>
            <pc:sldMk cId="529009200" sldId="267"/>
            <ac:spMk id="3" creationId="{00000000-0000-0000-0000-000000000000}"/>
          </ac:spMkLst>
        </pc:spChg>
        <pc:spChg chg="mod">
          <ac:chgData name="Katie Carson" userId="15230687-a0ea-43d8-b482-221859dc10a1" providerId="ADAL" clId="{D9494975-A8F5-4098-8A54-9D280573ADA5}" dt="2024-11-18T13:58:34.079" v="622" actId="20577"/>
          <ac:spMkLst>
            <pc:docMk/>
            <pc:sldMk cId="529009200" sldId="267"/>
            <ac:spMk id="4" creationId="{00000000-0000-0000-0000-000000000000}"/>
          </ac:spMkLst>
        </pc:spChg>
        <pc:picChg chg="add mod">
          <ac:chgData name="Katie Carson" userId="15230687-a0ea-43d8-b482-221859dc10a1" providerId="ADAL" clId="{D9494975-A8F5-4098-8A54-9D280573ADA5}" dt="2024-11-18T14:38:21.499" v="932" actId="1076"/>
          <ac:picMkLst>
            <pc:docMk/>
            <pc:sldMk cId="529009200" sldId="267"/>
            <ac:picMk id="5" creationId="{16F746C2-B9CF-B98D-91E9-4523B7A1418D}"/>
          </ac:picMkLst>
        </pc:picChg>
        <pc:picChg chg="add mod">
          <ac:chgData name="Katie Carson" userId="15230687-a0ea-43d8-b482-221859dc10a1" providerId="ADAL" clId="{D9494975-A8F5-4098-8A54-9D280573ADA5}" dt="2024-11-18T14:38:18.687" v="931" actId="1076"/>
          <ac:picMkLst>
            <pc:docMk/>
            <pc:sldMk cId="529009200" sldId="267"/>
            <ac:picMk id="7" creationId="{EE0A9C98-935C-A5C3-CDAA-ED52141715DE}"/>
          </ac:picMkLst>
        </pc:picChg>
        <pc:picChg chg="del">
          <ac:chgData name="Katie Carson" userId="15230687-a0ea-43d8-b482-221859dc10a1" providerId="ADAL" clId="{D9494975-A8F5-4098-8A54-9D280573ADA5}" dt="2024-11-18T14:08:05.497" v="680" actId="478"/>
          <ac:picMkLst>
            <pc:docMk/>
            <pc:sldMk cId="529009200" sldId="267"/>
            <ac:picMk id="8" creationId="{DE515DFC-B7E8-A7B2-DB49-D11219ABE2E9}"/>
          </ac:picMkLst>
        </pc:picChg>
      </pc:sldChg>
      <pc:sldChg chg="modSp mod">
        <pc:chgData name="Katie Carson" userId="15230687-a0ea-43d8-b482-221859dc10a1" providerId="ADAL" clId="{D9494975-A8F5-4098-8A54-9D280573ADA5}" dt="2024-11-18T13:54:49.290" v="518" actId="20577"/>
        <pc:sldMkLst>
          <pc:docMk/>
          <pc:sldMk cId="4081535603" sldId="270"/>
        </pc:sldMkLst>
        <pc:spChg chg="mod">
          <ac:chgData name="Katie Carson" userId="15230687-a0ea-43d8-b482-221859dc10a1" providerId="ADAL" clId="{D9494975-A8F5-4098-8A54-9D280573ADA5}" dt="2024-11-18T13:54:49.290" v="518" actId="20577"/>
          <ac:spMkLst>
            <pc:docMk/>
            <pc:sldMk cId="4081535603" sldId="270"/>
            <ac:spMk id="3" creationId="{00000000-0000-0000-0000-000000000000}"/>
          </ac:spMkLst>
        </pc:spChg>
        <pc:spChg chg="mod">
          <ac:chgData name="Katie Carson" userId="15230687-a0ea-43d8-b482-221859dc10a1" providerId="ADAL" clId="{D9494975-A8F5-4098-8A54-9D280573ADA5}" dt="2024-11-18T13:53:02.875" v="369" actId="20577"/>
          <ac:spMkLst>
            <pc:docMk/>
            <pc:sldMk cId="4081535603" sldId="270"/>
            <ac:spMk id="4" creationId="{00000000-0000-0000-0000-000000000000}"/>
          </ac:spMkLst>
        </pc:spChg>
      </pc:sldChg>
      <pc:sldChg chg="addSp delSp modSp mod">
        <pc:chgData name="Katie Carson" userId="15230687-a0ea-43d8-b482-221859dc10a1" providerId="ADAL" clId="{D9494975-A8F5-4098-8A54-9D280573ADA5}" dt="2024-11-18T14:36:05.699" v="902" actId="1076"/>
        <pc:sldMkLst>
          <pc:docMk/>
          <pc:sldMk cId="283636143" sldId="278"/>
        </pc:sldMkLst>
        <pc:spChg chg="mod">
          <ac:chgData name="Katie Carson" userId="15230687-a0ea-43d8-b482-221859dc10a1" providerId="ADAL" clId="{D9494975-A8F5-4098-8A54-9D280573ADA5}" dt="2024-11-18T14:05:34.967" v="651" actId="20577"/>
          <ac:spMkLst>
            <pc:docMk/>
            <pc:sldMk cId="283636143" sldId="278"/>
            <ac:spMk id="3" creationId="{00000000-0000-0000-0000-000000000000}"/>
          </ac:spMkLst>
        </pc:spChg>
        <pc:spChg chg="mod">
          <ac:chgData name="Katie Carson" userId="15230687-a0ea-43d8-b482-221859dc10a1" providerId="ADAL" clId="{D9494975-A8F5-4098-8A54-9D280573ADA5}" dt="2024-11-18T13:58:27.047" v="618" actId="20577"/>
          <ac:spMkLst>
            <pc:docMk/>
            <pc:sldMk cId="283636143" sldId="278"/>
            <ac:spMk id="4" creationId="{00000000-0000-0000-0000-000000000000}"/>
          </ac:spMkLst>
        </pc:spChg>
        <pc:picChg chg="del">
          <ac:chgData name="Katie Carson" userId="15230687-a0ea-43d8-b482-221859dc10a1" providerId="ADAL" clId="{D9494975-A8F5-4098-8A54-9D280573ADA5}" dt="2024-11-18T14:08:01.872" v="678" actId="478"/>
          <ac:picMkLst>
            <pc:docMk/>
            <pc:sldMk cId="283636143" sldId="278"/>
            <ac:picMk id="5" creationId="{E43B7C2C-6D9A-D32D-AF4F-142BC267DBF8}"/>
          </ac:picMkLst>
        </pc:picChg>
        <pc:picChg chg="add mod">
          <ac:chgData name="Katie Carson" userId="15230687-a0ea-43d8-b482-221859dc10a1" providerId="ADAL" clId="{D9494975-A8F5-4098-8A54-9D280573ADA5}" dt="2024-11-18T14:36:05.699" v="902" actId="1076"/>
          <ac:picMkLst>
            <pc:docMk/>
            <pc:sldMk cId="283636143" sldId="278"/>
            <ac:picMk id="6" creationId="{BB65FC42-FD1B-5E68-929B-02442898B3F2}"/>
          </ac:picMkLst>
        </pc:picChg>
      </pc:sldChg>
      <pc:sldChg chg="addSp delSp modSp mod">
        <pc:chgData name="Katie Carson" userId="15230687-a0ea-43d8-b482-221859dc10a1" providerId="ADAL" clId="{D9494975-A8F5-4098-8A54-9D280573ADA5}" dt="2024-11-18T14:51:11.571" v="953" actId="1076"/>
        <pc:sldMkLst>
          <pc:docMk/>
          <pc:sldMk cId="2388062426" sldId="280"/>
        </pc:sldMkLst>
        <pc:spChg chg="mod">
          <ac:chgData name="Katie Carson" userId="15230687-a0ea-43d8-b482-221859dc10a1" providerId="ADAL" clId="{D9494975-A8F5-4098-8A54-9D280573ADA5}" dt="2024-11-18T14:05:45.188" v="657" actId="20577"/>
          <ac:spMkLst>
            <pc:docMk/>
            <pc:sldMk cId="2388062426" sldId="280"/>
            <ac:spMk id="3" creationId="{00000000-0000-0000-0000-000000000000}"/>
          </ac:spMkLst>
        </pc:spChg>
        <pc:spChg chg="mod">
          <ac:chgData name="Katie Carson" userId="15230687-a0ea-43d8-b482-221859dc10a1" providerId="ADAL" clId="{D9494975-A8F5-4098-8A54-9D280573ADA5}" dt="2024-11-18T13:58:36.518" v="624" actId="20577"/>
          <ac:spMkLst>
            <pc:docMk/>
            <pc:sldMk cId="2388062426" sldId="280"/>
            <ac:spMk id="4" creationId="{00000000-0000-0000-0000-000000000000}"/>
          </ac:spMkLst>
        </pc:spChg>
        <pc:picChg chg="add mod">
          <ac:chgData name="Katie Carson" userId="15230687-a0ea-43d8-b482-221859dc10a1" providerId="ADAL" clId="{D9494975-A8F5-4098-8A54-9D280573ADA5}" dt="2024-11-18T14:51:11.571" v="953" actId="1076"/>
          <ac:picMkLst>
            <pc:docMk/>
            <pc:sldMk cId="2388062426" sldId="280"/>
            <ac:picMk id="5" creationId="{21672154-0C22-52F0-9AFF-598819E3C6D0}"/>
          </ac:picMkLst>
        </pc:picChg>
        <pc:picChg chg="del">
          <ac:chgData name="Katie Carson" userId="15230687-a0ea-43d8-b482-221859dc10a1" providerId="ADAL" clId="{D9494975-A8F5-4098-8A54-9D280573ADA5}" dt="2024-11-18T14:08:07.347" v="681" actId="478"/>
          <ac:picMkLst>
            <pc:docMk/>
            <pc:sldMk cId="2388062426" sldId="280"/>
            <ac:picMk id="6" creationId="{E89440F8-655B-FE95-BA34-3032DAA51A92}"/>
          </ac:picMkLst>
        </pc:picChg>
      </pc:sldChg>
      <pc:sldChg chg="addSp delSp modSp mod">
        <pc:chgData name="Katie Carson" userId="15230687-a0ea-43d8-b482-221859dc10a1" providerId="ADAL" clId="{D9494975-A8F5-4098-8A54-9D280573ADA5}" dt="2024-11-18T14:32:54.578" v="875" actId="1076"/>
        <pc:sldMkLst>
          <pc:docMk/>
          <pc:sldMk cId="2005281179" sldId="281"/>
        </pc:sldMkLst>
        <pc:spChg chg="mod">
          <ac:chgData name="Katie Carson" userId="15230687-a0ea-43d8-b482-221859dc10a1" providerId="ADAL" clId="{D9494975-A8F5-4098-8A54-9D280573ADA5}" dt="2024-11-18T14:05:25.155" v="645" actId="20577"/>
          <ac:spMkLst>
            <pc:docMk/>
            <pc:sldMk cId="2005281179" sldId="281"/>
            <ac:spMk id="3" creationId="{00000000-0000-0000-0000-000000000000}"/>
          </ac:spMkLst>
        </pc:spChg>
        <pc:spChg chg="mod">
          <ac:chgData name="Katie Carson" userId="15230687-a0ea-43d8-b482-221859dc10a1" providerId="ADAL" clId="{D9494975-A8F5-4098-8A54-9D280573ADA5}" dt="2024-11-18T13:58:18.697" v="612" actId="20577"/>
          <ac:spMkLst>
            <pc:docMk/>
            <pc:sldMk cId="2005281179" sldId="281"/>
            <ac:spMk id="4" creationId="{00000000-0000-0000-0000-000000000000}"/>
          </ac:spMkLst>
        </pc:spChg>
        <pc:picChg chg="del">
          <ac:chgData name="Katie Carson" userId="15230687-a0ea-43d8-b482-221859dc10a1" providerId="ADAL" clId="{D9494975-A8F5-4098-8A54-9D280573ADA5}" dt="2024-11-18T14:07:56.301" v="675" actId="478"/>
          <ac:picMkLst>
            <pc:docMk/>
            <pc:sldMk cId="2005281179" sldId="281"/>
            <ac:picMk id="5" creationId="{6F27B6B5-13DA-8910-3F8B-29BA6D9D6E8D}"/>
          </ac:picMkLst>
        </pc:picChg>
        <pc:picChg chg="add del">
          <ac:chgData name="Katie Carson" userId="15230687-a0ea-43d8-b482-221859dc10a1" providerId="ADAL" clId="{D9494975-A8F5-4098-8A54-9D280573ADA5}" dt="2024-11-18T14:32:00.207" v="866" actId="478"/>
          <ac:picMkLst>
            <pc:docMk/>
            <pc:sldMk cId="2005281179" sldId="281"/>
            <ac:picMk id="6" creationId="{5B6CE2E4-5A30-4762-7405-E1D4728FFC03}"/>
          </ac:picMkLst>
        </pc:picChg>
        <pc:picChg chg="add mod modCrop">
          <ac:chgData name="Katie Carson" userId="15230687-a0ea-43d8-b482-221859dc10a1" providerId="ADAL" clId="{D9494975-A8F5-4098-8A54-9D280573ADA5}" dt="2024-11-18T14:32:21.304" v="868" actId="732"/>
          <ac:picMkLst>
            <pc:docMk/>
            <pc:sldMk cId="2005281179" sldId="281"/>
            <ac:picMk id="8" creationId="{C04902AA-C54A-F578-F047-9F295B3D2C71}"/>
          </ac:picMkLst>
        </pc:picChg>
        <pc:picChg chg="add mod modCrop">
          <ac:chgData name="Katie Carson" userId="15230687-a0ea-43d8-b482-221859dc10a1" providerId="ADAL" clId="{D9494975-A8F5-4098-8A54-9D280573ADA5}" dt="2024-11-18T14:32:54.578" v="875" actId="1076"/>
          <ac:picMkLst>
            <pc:docMk/>
            <pc:sldMk cId="2005281179" sldId="281"/>
            <ac:picMk id="10" creationId="{23503699-F05D-3461-1082-AE6E06D1B872}"/>
          </ac:picMkLst>
        </pc:picChg>
      </pc:sldChg>
      <pc:sldChg chg="modSp mod">
        <pc:chgData name="Katie Carson" userId="15230687-a0ea-43d8-b482-221859dc10a1" providerId="ADAL" clId="{D9494975-A8F5-4098-8A54-9D280573ADA5}" dt="2024-11-18T14:15:11.305" v="778" actId="14100"/>
        <pc:sldMkLst>
          <pc:docMk/>
          <pc:sldMk cId="520188479" sldId="282"/>
        </pc:sldMkLst>
        <pc:spChg chg="mod">
          <ac:chgData name="Katie Carson" userId="15230687-a0ea-43d8-b482-221859dc10a1" providerId="ADAL" clId="{D9494975-A8F5-4098-8A54-9D280573ADA5}" dt="2024-11-18T14:15:11.305" v="778" actId="14100"/>
          <ac:spMkLst>
            <pc:docMk/>
            <pc:sldMk cId="520188479" sldId="282"/>
            <ac:spMk id="3" creationId="{00000000-0000-0000-0000-000000000000}"/>
          </ac:spMkLst>
        </pc:spChg>
        <pc:spChg chg="mod">
          <ac:chgData name="Katie Carson" userId="15230687-a0ea-43d8-b482-221859dc10a1" providerId="ADAL" clId="{D9494975-A8F5-4098-8A54-9D280573ADA5}" dt="2024-11-18T13:58:06.881" v="608" actId="20577"/>
          <ac:spMkLst>
            <pc:docMk/>
            <pc:sldMk cId="520188479" sldId="282"/>
            <ac:spMk id="4" creationId="{00000000-0000-0000-0000-000000000000}"/>
          </ac:spMkLst>
        </pc:spChg>
      </pc:sldChg>
      <pc:sldChg chg="addSp delSp modSp mod">
        <pc:chgData name="Katie Carson" userId="15230687-a0ea-43d8-b482-221859dc10a1" providerId="ADAL" clId="{D9494975-A8F5-4098-8A54-9D280573ADA5}" dt="2024-11-18T14:30:38.251" v="864" actId="120"/>
        <pc:sldMkLst>
          <pc:docMk/>
          <pc:sldMk cId="1327170395" sldId="283"/>
        </pc:sldMkLst>
        <pc:spChg chg="add mod">
          <ac:chgData name="Katie Carson" userId="15230687-a0ea-43d8-b482-221859dc10a1" providerId="ADAL" clId="{D9494975-A8F5-4098-8A54-9D280573ADA5}" dt="2024-11-18T14:30:38.251" v="864" actId="120"/>
          <ac:spMkLst>
            <pc:docMk/>
            <pc:sldMk cId="1327170395" sldId="283"/>
            <ac:spMk id="2" creationId="{E0FBEB32-4C52-F08F-396D-70269C1F0531}"/>
          </ac:spMkLst>
        </pc:spChg>
        <pc:spChg chg="mod">
          <ac:chgData name="Katie Carson" userId="15230687-a0ea-43d8-b482-221859dc10a1" providerId="ADAL" clId="{D9494975-A8F5-4098-8A54-9D280573ADA5}" dt="2024-11-18T14:20:00.187" v="829" actId="14100"/>
          <ac:spMkLst>
            <pc:docMk/>
            <pc:sldMk cId="1327170395" sldId="283"/>
            <ac:spMk id="3" creationId="{00000000-0000-0000-0000-000000000000}"/>
          </ac:spMkLst>
        </pc:spChg>
        <pc:spChg chg="mod">
          <ac:chgData name="Katie Carson" userId="15230687-a0ea-43d8-b482-221859dc10a1" providerId="ADAL" clId="{D9494975-A8F5-4098-8A54-9D280573ADA5}" dt="2024-11-18T13:58:15.949" v="610" actId="20577"/>
          <ac:spMkLst>
            <pc:docMk/>
            <pc:sldMk cId="1327170395" sldId="283"/>
            <ac:spMk id="4" creationId="{00000000-0000-0000-0000-000000000000}"/>
          </ac:spMkLst>
        </pc:spChg>
        <pc:spChg chg="add mod">
          <ac:chgData name="Katie Carson" userId="15230687-a0ea-43d8-b482-221859dc10a1" providerId="ADAL" clId="{D9494975-A8F5-4098-8A54-9D280573ADA5}" dt="2024-11-18T14:24:16.408" v="861" actId="255"/>
          <ac:spMkLst>
            <pc:docMk/>
            <pc:sldMk cId="1327170395" sldId="283"/>
            <ac:spMk id="5" creationId="{14AB5B68-98A0-919C-DF31-63C2444ACFAC}"/>
          </ac:spMkLst>
        </pc:spChg>
        <pc:spChg chg="add del mod">
          <ac:chgData name="Katie Carson" userId="15230687-a0ea-43d8-b482-221859dc10a1" providerId="ADAL" clId="{D9494975-A8F5-4098-8A54-9D280573ADA5}" dt="2024-11-18T14:20:37.613" v="840"/>
          <ac:spMkLst>
            <pc:docMk/>
            <pc:sldMk cId="1327170395" sldId="283"/>
            <ac:spMk id="6" creationId="{873880D6-6B91-1612-0161-04CD7507CB92}"/>
          </ac:spMkLst>
        </pc:spChg>
        <pc:spChg chg="add mod">
          <ac:chgData name="Katie Carson" userId="15230687-a0ea-43d8-b482-221859dc10a1" providerId="ADAL" clId="{D9494975-A8F5-4098-8A54-9D280573ADA5}" dt="2024-11-18T14:20:36.341" v="838" actId="1076"/>
          <ac:spMkLst>
            <pc:docMk/>
            <pc:sldMk cId="1327170395" sldId="283"/>
            <ac:spMk id="7" creationId="{924D5060-E473-D9EC-F490-E56CA151243D}"/>
          </ac:spMkLst>
        </pc:spChg>
      </pc:sldChg>
      <pc:sldChg chg="addSp delSp modSp mod">
        <pc:chgData name="Katie Carson" userId="15230687-a0ea-43d8-b482-221859dc10a1" providerId="ADAL" clId="{D9494975-A8F5-4098-8A54-9D280573ADA5}" dt="2024-11-18T14:37:52.018" v="924" actId="1076"/>
        <pc:sldMkLst>
          <pc:docMk/>
          <pc:sldMk cId="261658682" sldId="284"/>
        </pc:sldMkLst>
        <pc:spChg chg="mod">
          <ac:chgData name="Katie Carson" userId="15230687-a0ea-43d8-b482-221859dc10a1" providerId="ADAL" clId="{D9494975-A8F5-4098-8A54-9D280573ADA5}" dt="2024-11-18T14:37:47.649" v="921" actId="14100"/>
          <ac:spMkLst>
            <pc:docMk/>
            <pc:sldMk cId="261658682" sldId="284"/>
            <ac:spMk id="3" creationId="{00000000-0000-0000-0000-000000000000}"/>
          </ac:spMkLst>
        </pc:spChg>
        <pc:spChg chg="mod">
          <ac:chgData name="Katie Carson" userId="15230687-a0ea-43d8-b482-221859dc10a1" providerId="ADAL" clId="{D9494975-A8F5-4098-8A54-9D280573ADA5}" dt="2024-11-18T13:58:30.656" v="620" actId="20577"/>
          <ac:spMkLst>
            <pc:docMk/>
            <pc:sldMk cId="261658682" sldId="284"/>
            <ac:spMk id="4" creationId="{00000000-0000-0000-0000-000000000000}"/>
          </ac:spMkLst>
        </pc:spChg>
        <pc:picChg chg="del">
          <ac:chgData name="Katie Carson" userId="15230687-a0ea-43d8-b482-221859dc10a1" providerId="ADAL" clId="{D9494975-A8F5-4098-8A54-9D280573ADA5}" dt="2024-11-18T14:08:03.613" v="679" actId="478"/>
          <ac:picMkLst>
            <pc:docMk/>
            <pc:sldMk cId="261658682" sldId="284"/>
            <ac:picMk id="5" creationId="{1532665C-2E09-3948-57E7-20EC38599EA2}"/>
          </ac:picMkLst>
        </pc:picChg>
        <pc:picChg chg="add mod">
          <ac:chgData name="Katie Carson" userId="15230687-a0ea-43d8-b482-221859dc10a1" providerId="ADAL" clId="{D9494975-A8F5-4098-8A54-9D280573ADA5}" dt="2024-11-18T14:37:52.018" v="924" actId="1076"/>
          <ac:picMkLst>
            <pc:docMk/>
            <pc:sldMk cId="261658682" sldId="284"/>
            <ac:picMk id="6" creationId="{B2C0E997-AA71-25C6-D316-191931D5A488}"/>
          </ac:picMkLst>
        </pc:picChg>
      </pc:sldChg>
      <pc:sldChg chg="addSp delSp modSp mod setBg">
        <pc:chgData name="Katie Carson" userId="15230687-a0ea-43d8-b482-221859dc10a1" providerId="ADAL" clId="{D9494975-A8F5-4098-8A54-9D280573ADA5}" dt="2024-11-18T14:39:17.526" v="941" actId="1076"/>
        <pc:sldMkLst>
          <pc:docMk/>
          <pc:sldMk cId="3765917953" sldId="285"/>
        </pc:sldMkLst>
        <pc:spChg chg="mod">
          <ac:chgData name="Katie Carson" userId="15230687-a0ea-43d8-b482-221859dc10a1" providerId="ADAL" clId="{D9494975-A8F5-4098-8A54-9D280573ADA5}" dt="2024-11-18T14:07:23.134" v="668" actId="26606"/>
          <ac:spMkLst>
            <pc:docMk/>
            <pc:sldMk cId="3765917953" sldId="285"/>
            <ac:spMk id="2" creationId="{A1E141F4-1089-88BA-9010-BF19861706BD}"/>
          </ac:spMkLst>
        </pc:spChg>
        <pc:spChg chg="add del mod">
          <ac:chgData name="Katie Carson" userId="15230687-a0ea-43d8-b482-221859dc10a1" providerId="ADAL" clId="{D9494975-A8F5-4098-8A54-9D280573ADA5}" dt="2024-11-18T14:06:15.867" v="659" actId="478"/>
          <ac:spMkLst>
            <pc:docMk/>
            <pc:sldMk cId="3765917953" sldId="285"/>
            <ac:spMk id="5" creationId="{E521C91B-6C17-95B9-A99B-AC2FCFD7D5F9}"/>
          </ac:spMkLst>
        </pc:spChg>
        <pc:spChg chg="add del mod">
          <ac:chgData name="Katie Carson" userId="15230687-a0ea-43d8-b482-221859dc10a1" providerId="ADAL" clId="{D9494975-A8F5-4098-8A54-9D280573ADA5}" dt="2024-11-18T14:07:07.109" v="664" actId="478"/>
          <ac:spMkLst>
            <pc:docMk/>
            <pc:sldMk cId="3765917953" sldId="285"/>
            <ac:spMk id="8" creationId="{422A2928-72A8-F252-642A-3AE5376E4D1A}"/>
          </ac:spMkLst>
        </pc:spChg>
        <pc:spChg chg="add del">
          <ac:chgData name="Katie Carson" userId="15230687-a0ea-43d8-b482-221859dc10a1" providerId="ADAL" clId="{D9494975-A8F5-4098-8A54-9D280573ADA5}" dt="2024-11-18T14:07:23.134" v="668" actId="26606"/>
          <ac:spMkLst>
            <pc:docMk/>
            <pc:sldMk cId="3765917953" sldId="285"/>
            <ac:spMk id="14" creationId="{99ED5833-B85B-4103-8A3B-CAB0308E6C15}"/>
          </ac:spMkLst>
        </pc:spChg>
        <pc:picChg chg="add del mod">
          <ac:chgData name="Katie Carson" userId="15230687-a0ea-43d8-b482-221859dc10a1" providerId="ADAL" clId="{D9494975-A8F5-4098-8A54-9D280573ADA5}" dt="2024-11-18T14:07:04.393" v="663" actId="478"/>
          <ac:picMkLst>
            <pc:docMk/>
            <pc:sldMk cId="3765917953" sldId="285"/>
            <ac:picMk id="4" creationId="{6680E3A1-B3EA-05B2-1419-A12A6B08EF88}"/>
          </ac:picMkLst>
        </pc:picChg>
        <pc:picChg chg="del mod ord">
          <ac:chgData name="Katie Carson" userId="15230687-a0ea-43d8-b482-221859dc10a1" providerId="ADAL" clId="{D9494975-A8F5-4098-8A54-9D280573ADA5}" dt="2024-11-18T14:07:46.898" v="673" actId="478"/>
          <ac:picMkLst>
            <pc:docMk/>
            <pc:sldMk cId="3765917953" sldId="285"/>
            <ac:picMk id="6" creationId="{536C073F-6851-6D45-3041-FB0B15FBBAA3}"/>
          </ac:picMkLst>
        </pc:picChg>
        <pc:picChg chg="add del mod">
          <ac:chgData name="Katie Carson" userId="15230687-a0ea-43d8-b482-221859dc10a1" providerId="ADAL" clId="{D9494975-A8F5-4098-8A54-9D280573ADA5}" dt="2024-11-18T14:07:27.248" v="669" actId="478"/>
          <ac:picMkLst>
            <pc:docMk/>
            <pc:sldMk cId="3765917953" sldId="285"/>
            <ac:picMk id="9" creationId="{9163373C-EEC1-A60A-F3AB-D6E69379C2C6}"/>
          </ac:picMkLst>
        </pc:picChg>
        <pc:picChg chg="add mod">
          <ac:chgData name="Katie Carson" userId="15230687-a0ea-43d8-b482-221859dc10a1" providerId="ADAL" clId="{D9494975-A8F5-4098-8A54-9D280573ADA5}" dt="2024-11-18T14:39:02.876" v="940" actId="14100"/>
          <ac:picMkLst>
            <pc:docMk/>
            <pc:sldMk cId="3765917953" sldId="285"/>
            <ac:picMk id="10" creationId="{FB2E0DC5-43CB-5237-9238-9887D85D9387}"/>
          </ac:picMkLst>
        </pc:picChg>
        <pc:picChg chg="add mod">
          <ac:chgData name="Katie Carson" userId="15230687-a0ea-43d8-b482-221859dc10a1" providerId="ADAL" clId="{D9494975-A8F5-4098-8A54-9D280573ADA5}" dt="2024-11-18T14:39:17.526" v="941" actId="1076"/>
          <ac:picMkLst>
            <pc:docMk/>
            <pc:sldMk cId="3765917953" sldId="285"/>
            <ac:picMk id="12" creationId="{91273EFA-A82B-76D6-32D5-7E1047ED6E0F}"/>
          </ac:picMkLst>
        </pc:picChg>
      </pc:sldChg>
      <pc:sldChg chg="addSp delSp modSp new mod">
        <pc:chgData name="Katie Carson" userId="15230687-a0ea-43d8-b482-221859dc10a1" providerId="ADAL" clId="{D9494975-A8F5-4098-8A54-9D280573ADA5}" dt="2024-11-18T14:15:01.071" v="776" actId="20577"/>
        <pc:sldMkLst>
          <pc:docMk/>
          <pc:sldMk cId="3815639421" sldId="286"/>
        </pc:sldMkLst>
        <pc:spChg chg="del">
          <ac:chgData name="Katie Carson" userId="15230687-a0ea-43d8-b482-221859dc10a1" providerId="ADAL" clId="{D9494975-A8F5-4098-8A54-9D280573ADA5}" dt="2024-11-18T14:11:54.215" v="723"/>
          <ac:spMkLst>
            <pc:docMk/>
            <pc:sldMk cId="3815639421" sldId="286"/>
            <ac:spMk id="2" creationId="{EA0AD098-04F2-7B6F-DCFB-C08480946B70}"/>
          </ac:spMkLst>
        </pc:spChg>
        <pc:spChg chg="del">
          <ac:chgData name="Katie Carson" userId="15230687-a0ea-43d8-b482-221859dc10a1" providerId="ADAL" clId="{D9494975-A8F5-4098-8A54-9D280573ADA5}" dt="2024-11-18T14:11:45.601" v="721"/>
          <ac:spMkLst>
            <pc:docMk/>
            <pc:sldMk cId="3815639421" sldId="286"/>
            <ac:spMk id="3" creationId="{EE6C6711-5667-8F61-34B7-491666C46AE4}"/>
          </ac:spMkLst>
        </pc:spChg>
        <pc:spChg chg="add mod">
          <ac:chgData name="Katie Carson" userId="15230687-a0ea-43d8-b482-221859dc10a1" providerId="ADAL" clId="{D9494975-A8F5-4098-8A54-9D280573ADA5}" dt="2024-11-18T14:15:01.071" v="776" actId="20577"/>
          <ac:spMkLst>
            <pc:docMk/>
            <pc:sldMk cId="3815639421" sldId="286"/>
            <ac:spMk id="4" creationId="{67E1B960-4406-2C82-EE1F-89F3BB235E7D}"/>
          </ac:spMkLst>
        </pc:spChg>
        <pc:spChg chg="add mod">
          <ac:chgData name="Katie Carson" userId="15230687-a0ea-43d8-b482-221859dc10a1" providerId="ADAL" clId="{D9494975-A8F5-4098-8A54-9D280573ADA5}" dt="2024-11-18T14:11:54.215" v="723"/>
          <ac:spMkLst>
            <pc:docMk/>
            <pc:sldMk cId="3815639421" sldId="286"/>
            <ac:spMk id="5" creationId="{FD6D6A0E-8341-B1AC-104D-089453A96384}"/>
          </ac:spMkLst>
        </pc:spChg>
        <pc:spChg chg="add del mod">
          <ac:chgData name="Katie Carson" userId="15230687-a0ea-43d8-b482-221859dc10a1" providerId="ADAL" clId="{D9494975-A8F5-4098-8A54-9D280573ADA5}" dt="2024-11-18T14:12:10.921" v="731" actId="478"/>
          <ac:spMkLst>
            <pc:docMk/>
            <pc:sldMk cId="3815639421" sldId="286"/>
            <ac:spMk id="6" creationId="{918436B9-B1D1-3D69-40E4-8267092BB7CE}"/>
          </ac:spMkLst>
        </pc:spChg>
      </pc:sldChg>
      <pc:sldChg chg="addSp delSp modSp new mod">
        <pc:chgData name="Katie Carson" userId="15230687-a0ea-43d8-b482-221859dc10a1" providerId="ADAL" clId="{D9494975-A8F5-4098-8A54-9D280573ADA5}" dt="2024-11-18T14:39:57.176" v="949" actId="1076"/>
        <pc:sldMkLst>
          <pc:docMk/>
          <pc:sldMk cId="3808355512" sldId="287"/>
        </pc:sldMkLst>
        <pc:spChg chg="mod">
          <ac:chgData name="Katie Carson" userId="15230687-a0ea-43d8-b482-221859dc10a1" providerId="ADAL" clId="{D9494975-A8F5-4098-8A54-9D280573ADA5}" dt="2024-11-18T14:39:41.006" v="944"/>
          <ac:spMkLst>
            <pc:docMk/>
            <pc:sldMk cId="3808355512" sldId="287"/>
            <ac:spMk id="2" creationId="{9A58340A-D218-0E2B-C8C7-5AE0B7181036}"/>
          </ac:spMkLst>
        </pc:spChg>
        <pc:spChg chg="del">
          <ac:chgData name="Katie Carson" userId="15230687-a0ea-43d8-b482-221859dc10a1" providerId="ADAL" clId="{D9494975-A8F5-4098-8A54-9D280573ADA5}" dt="2024-11-18T14:39:29.865" v="943"/>
          <ac:spMkLst>
            <pc:docMk/>
            <pc:sldMk cId="3808355512" sldId="287"/>
            <ac:spMk id="3" creationId="{C61171A2-9D84-D229-097E-75B0DA484A03}"/>
          </ac:spMkLst>
        </pc:spChg>
        <pc:picChg chg="add mod">
          <ac:chgData name="Katie Carson" userId="15230687-a0ea-43d8-b482-221859dc10a1" providerId="ADAL" clId="{D9494975-A8F5-4098-8A54-9D280573ADA5}" dt="2024-11-18T14:39:44.019" v="946" actId="14100"/>
          <ac:picMkLst>
            <pc:docMk/>
            <pc:sldMk cId="3808355512" sldId="287"/>
            <ac:picMk id="4" creationId="{1285718A-F1D1-C14E-2A51-8242A77E4ECD}"/>
          </ac:picMkLst>
        </pc:picChg>
        <pc:picChg chg="add mod">
          <ac:chgData name="Katie Carson" userId="15230687-a0ea-43d8-b482-221859dc10a1" providerId="ADAL" clId="{D9494975-A8F5-4098-8A54-9D280573ADA5}" dt="2024-11-18T14:39:57.176" v="949" actId="1076"/>
          <ac:picMkLst>
            <pc:docMk/>
            <pc:sldMk cId="3808355512" sldId="287"/>
            <ac:picMk id="6" creationId="{DE8EA62F-46D5-FB0A-91DF-62C5F084B557}"/>
          </ac:picMkLst>
        </pc:picChg>
      </pc:sldChg>
    </pc:docChg>
  </pc:docChgLst>
  <pc:docChgLst>
    <pc:chgData name="Katie Carson" userId="15230687-a0ea-43d8-b482-221859dc10a1" providerId="ADAL" clId="{EE57AA99-A115-451F-B66D-670BE699A76A}"/>
    <pc:docChg chg="custSel modSld">
      <pc:chgData name="Katie Carson" userId="15230687-a0ea-43d8-b482-221859dc10a1" providerId="ADAL" clId="{EE57AA99-A115-451F-B66D-670BE699A76A}" dt="2023-11-16T12:05:35.563" v="243" actId="20577"/>
      <pc:docMkLst>
        <pc:docMk/>
      </pc:docMkLst>
      <pc:sldChg chg="modSp mod">
        <pc:chgData name="Katie Carson" userId="15230687-a0ea-43d8-b482-221859dc10a1" providerId="ADAL" clId="{EE57AA99-A115-451F-B66D-670BE699A76A}" dt="2023-11-16T12:05:35.563" v="243" actId="20577"/>
        <pc:sldMkLst>
          <pc:docMk/>
          <pc:sldMk cId="3546595304" sldId="257"/>
        </pc:sldMkLst>
      </pc:sldChg>
      <pc:sldChg chg="modSp mod">
        <pc:chgData name="Katie Carson" userId="15230687-a0ea-43d8-b482-221859dc10a1" providerId="ADAL" clId="{EE57AA99-A115-451F-B66D-670BE699A76A}" dt="2023-10-31T13:56:39.036" v="122" actId="255"/>
        <pc:sldMkLst>
          <pc:docMk/>
          <pc:sldMk cId="2376326490" sldId="259"/>
        </pc:sldMkLst>
      </pc:sldChg>
      <pc:sldChg chg="modSp mod">
        <pc:chgData name="Katie Carson" userId="15230687-a0ea-43d8-b482-221859dc10a1" providerId="ADAL" clId="{EE57AA99-A115-451F-B66D-670BE699A76A}" dt="2023-11-02T10:13:46.937" v="179" actId="20577"/>
        <pc:sldMkLst>
          <pc:docMk/>
          <pc:sldMk cId="4081535603" sldId="270"/>
        </pc:sldMkLst>
      </pc:sldChg>
      <pc:sldChg chg="modSp mod">
        <pc:chgData name="Katie Carson" userId="15230687-a0ea-43d8-b482-221859dc10a1" providerId="ADAL" clId="{EE57AA99-A115-451F-B66D-670BE699A76A}" dt="2023-10-31T13:56:32.770" v="121" actId="14100"/>
        <pc:sldMkLst>
          <pc:docMk/>
          <pc:sldMk cId="520188479" sldId="282"/>
        </pc:sldMkLst>
      </pc:sldChg>
      <pc:sldChg chg="modSp mod">
        <pc:chgData name="Katie Carson" userId="15230687-a0ea-43d8-b482-221859dc10a1" providerId="ADAL" clId="{EE57AA99-A115-451F-B66D-670BE699A76A}" dt="2023-10-31T13:55:31.308" v="119" actId="255"/>
        <pc:sldMkLst>
          <pc:docMk/>
          <pc:sldMk cId="1327170395" sldId="283"/>
        </pc:sldMkLst>
      </pc:sldChg>
    </pc:docChg>
  </pc:docChgLst>
  <pc:docChgLst>
    <pc:chgData name="Andrew Carson" userId="22a8612f-4316-482f-af46-d81c6f62b924" providerId="ADAL" clId="{2C1E8068-C4EC-4B94-822F-11E957AC26BB}"/>
    <pc:docChg chg="custSel modSld sldOrd">
      <pc:chgData name="Andrew Carson" userId="22a8612f-4316-482f-af46-d81c6f62b924" providerId="ADAL" clId="{2C1E8068-C4EC-4B94-822F-11E957AC26BB}" dt="2024-11-21T08:38:53.620" v="69" actId="20577"/>
      <pc:docMkLst>
        <pc:docMk/>
      </pc:docMkLst>
      <pc:sldChg chg="modSp mod">
        <pc:chgData name="Andrew Carson" userId="22a8612f-4316-482f-af46-d81c6f62b924" providerId="ADAL" clId="{2C1E8068-C4EC-4B94-822F-11E957AC26BB}" dt="2024-11-21T08:38:53.620" v="69" actId="20577"/>
        <pc:sldMkLst>
          <pc:docMk/>
          <pc:sldMk cId="3546595304" sldId="257"/>
        </pc:sldMkLst>
        <pc:graphicFrameChg chg="modGraphic">
          <ac:chgData name="Andrew Carson" userId="22a8612f-4316-482f-af46-d81c6f62b924" providerId="ADAL" clId="{2C1E8068-C4EC-4B94-822F-11E957AC26BB}" dt="2024-11-21T08:38:53.620" v="69" actId="20577"/>
          <ac:graphicFrameMkLst>
            <pc:docMk/>
            <pc:sldMk cId="3546595304" sldId="257"/>
            <ac:graphicFrameMk id="5" creationId="{00000000-0000-0000-0000-000000000000}"/>
          </ac:graphicFrameMkLst>
        </pc:graphicFrameChg>
      </pc:sldChg>
      <pc:sldChg chg="modSp mod">
        <pc:chgData name="Andrew Carson" userId="22a8612f-4316-482f-af46-d81c6f62b924" providerId="ADAL" clId="{2C1E8068-C4EC-4B94-822F-11E957AC26BB}" dt="2024-11-20T09:36:44.015" v="64" actId="20577"/>
        <pc:sldMkLst>
          <pc:docMk/>
          <pc:sldMk cId="1947006470" sldId="258"/>
        </pc:sldMkLst>
        <pc:spChg chg="mod">
          <ac:chgData name="Andrew Carson" userId="22a8612f-4316-482f-af46-d81c6f62b924" providerId="ADAL" clId="{2C1E8068-C4EC-4B94-822F-11E957AC26BB}" dt="2024-11-20T09:36:44.015" v="64" actId="20577"/>
          <ac:spMkLst>
            <pc:docMk/>
            <pc:sldMk cId="1947006470" sldId="258"/>
            <ac:spMk id="3" creationId="{00000000-0000-0000-0000-000000000000}"/>
          </ac:spMkLst>
        </pc:spChg>
      </pc:sldChg>
      <pc:sldChg chg="ord">
        <pc:chgData name="Andrew Carson" userId="22a8612f-4316-482f-af46-d81c6f62b924" providerId="ADAL" clId="{2C1E8068-C4EC-4B94-822F-11E957AC26BB}" dt="2024-11-20T09:37:18.234" v="66"/>
        <pc:sldMkLst>
          <pc:docMk/>
          <pc:sldMk cId="4081535603"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7DCA9-17F8-4EC8-A347-28A4AF83347A}" type="datetimeFigureOut">
              <a:rPr lang="en-GB" smtClean="0"/>
              <a:t>21/11/2024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245348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7DCA9-17F8-4EC8-A347-28A4AF83347A}" type="datetimeFigureOut">
              <a:rPr lang="en-GB" smtClean="0"/>
              <a:t>21/11/2024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258412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7DCA9-17F8-4EC8-A347-28A4AF83347A}" type="datetimeFigureOut">
              <a:rPr lang="en-GB" smtClean="0"/>
              <a:t>21/11/2024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47391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7DCA9-17F8-4EC8-A347-28A4AF83347A}" type="datetimeFigureOut">
              <a:rPr lang="en-GB" smtClean="0"/>
              <a:t>21/11/2024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199039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7DCA9-17F8-4EC8-A347-28A4AF83347A}" type="datetimeFigureOut">
              <a:rPr lang="en-GB" smtClean="0"/>
              <a:t>21/11/2024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3725288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7DCA9-17F8-4EC8-A347-28A4AF83347A}" type="datetimeFigureOut">
              <a:rPr lang="en-GB" smtClean="0"/>
              <a:t>21/11/2024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323034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7DCA9-17F8-4EC8-A347-28A4AF83347A}" type="datetimeFigureOut">
              <a:rPr lang="en-GB" smtClean="0"/>
              <a:t>21/11/2024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204087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7DCA9-17F8-4EC8-A347-28A4AF83347A}" type="datetimeFigureOut">
              <a:rPr lang="en-GB" smtClean="0"/>
              <a:t>21/11/2024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172034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7DCA9-17F8-4EC8-A347-28A4AF83347A}" type="datetimeFigureOut">
              <a:rPr lang="en-GB" smtClean="0"/>
              <a:t>21/11/2024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100443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17DCA9-17F8-4EC8-A347-28A4AF83347A}" type="datetimeFigureOut">
              <a:rPr lang="en-GB" smtClean="0"/>
              <a:t>21/11/2024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303537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17DCA9-17F8-4EC8-A347-28A4AF83347A}" type="datetimeFigureOut">
              <a:rPr lang="en-GB" smtClean="0"/>
              <a:t>21/11/2024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172384-7597-446C-9C56-7620BE5485E5}" type="slidenum">
              <a:rPr lang="en-GB" smtClean="0"/>
              <a:t>‹#›</a:t>
            </a:fld>
            <a:endParaRPr lang="en-GB"/>
          </a:p>
        </p:txBody>
      </p:sp>
    </p:spTree>
    <p:extLst>
      <p:ext uri="{BB962C8B-B14F-4D97-AF65-F5344CB8AC3E}">
        <p14:creationId xmlns:p14="http://schemas.microsoft.com/office/powerpoint/2010/main" val="45188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7DCA9-17F8-4EC8-A347-28A4AF83347A}" type="datetimeFigureOut">
              <a:rPr lang="en-GB" smtClean="0"/>
              <a:t>21/11/2024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72384-7597-446C-9C56-7620BE5485E5}" type="slidenum">
              <a:rPr lang="en-GB" smtClean="0"/>
              <a:t>‹#›</a:t>
            </a:fld>
            <a:endParaRPr lang="en-GB"/>
          </a:p>
        </p:txBody>
      </p:sp>
    </p:spTree>
    <p:extLst>
      <p:ext uri="{BB962C8B-B14F-4D97-AF65-F5344CB8AC3E}">
        <p14:creationId xmlns:p14="http://schemas.microsoft.com/office/powerpoint/2010/main" val="1762120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1340768"/>
            <a:ext cx="8712968" cy="4824536"/>
          </a:xfrm>
          <a:solidFill>
            <a:schemeClr val="tx2">
              <a:lumMod val="20000"/>
              <a:lumOff val="80000"/>
              <a:alpha val="86000"/>
            </a:schemeClr>
          </a:solidFill>
          <a:ln w="28575">
            <a:solidFill>
              <a:schemeClr val="tx2">
                <a:lumMod val="60000"/>
                <a:lumOff val="40000"/>
              </a:schemeClr>
            </a:solidFill>
          </a:ln>
        </p:spPr>
        <p:txBody>
          <a:bodyPr>
            <a:normAutofit fontScale="92500" lnSpcReduction="10000"/>
          </a:bodyPr>
          <a:lstStyle/>
          <a:p>
            <a:pPr marL="0" indent="0" algn="ctr">
              <a:buNone/>
            </a:pPr>
            <a:r>
              <a:rPr lang="en-GB" sz="2400" b="1" u="sng" dirty="0"/>
              <a:t>Annual General Meeting 21</a:t>
            </a:r>
            <a:r>
              <a:rPr lang="en-GB" sz="2400" b="1" u="sng" baseline="30000" dirty="0"/>
              <a:t>st</a:t>
            </a:r>
            <a:r>
              <a:rPr lang="en-GB" sz="2400" b="1" u="sng" dirty="0"/>
              <a:t> November 2024</a:t>
            </a:r>
          </a:p>
          <a:p>
            <a:pPr marL="0" indent="0" algn="ctr">
              <a:buNone/>
            </a:pPr>
            <a:endParaRPr lang="en-GB" sz="2400" b="1" u="sng" dirty="0"/>
          </a:p>
          <a:p>
            <a:pPr marL="457200" lvl="0" indent="-457200">
              <a:buFont typeface="+mj-lt"/>
              <a:buAutoNum type="arabicPeriod"/>
            </a:pPr>
            <a:r>
              <a:rPr lang="en-GB" sz="2400" dirty="0"/>
              <a:t>Apologies for absence					PT</a:t>
            </a:r>
          </a:p>
          <a:p>
            <a:pPr marL="457200" lvl="0" indent="-457200">
              <a:buFont typeface="+mj-lt"/>
              <a:buAutoNum type="arabicPeriod"/>
            </a:pPr>
            <a:r>
              <a:rPr lang="en-GB" sz="2400" dirty="0"/>
              <a:t>Peter Thorpe to say a few words about Henry		PT</a:t>
            </a:r>
          </a:p>
          <a:p>
            <a:pPr marL="457200" lvl="0" indent="-457200">
              <a:buFont typeface="+mj-lt"/>
              <a:buAutoNum type="arabicPeriod"/>
            </a:pPr>
            <a:r>
              <a:rPr lang="en-GB" sz="2400" dirty="0"/>
              <a:t>Adopt minutes from AGM held 16</a:t>
            </a:r>
            <a:r>
              <a:rPr lang="en-GB" sz="2400" baseline="30000" dirty="0"/>
              <a:t>th</a:t>
            </a:r>
            <a:r>
              <a:rPr lang="en-GB" sz="2400" dirty="0"/>
              <a:t> November 2023		JW</a:t>
            </a:r>
          </a:p>
          <a:p>
            <a:pPr marL="457200" lvl="0" indent="-457200">
              <a:buFont typeface="+mj-lt"/>
              <a:buAutoNum type="arabicPeriod"/>
            </a:pPr>
            <a:r>
              <a:rPr lang="en-GB" sz="2400" dirty="0"/>
              <a:t>Chairman’s Report	 on behalf of Jean &amp; Henry Howlett 	JW</a:t>
            </a:r>
          </a:p>
          <a:p>
            <a:pPr marL="457200" lvl="0" indent="-457200">
              <a:buFont typeface="+mj-lt"/>
              <a:buAutoNum type="arabicPeriod"/>
            </a:pPr>
            <a:r>
              <a:rPr lang="en-GB" sz="2400" dirty="0"/>
              <a:t>Secretary’s Report					 	JW</a:t>
            </a:r>
          </a:p>
          <a:p>
            <a:pPr marL="457200" lvl="0" indent="-457200">
              <a:buFont typeface="+mj-lt"/>
              <a:buAutoNum type="arabicPeriod"/>
            </a:pPr>
            <a:r>
              <a:rPr lang="en-GB" sz="2400" dirty="0"/>
              <a:t>Treasurer’s report and adoption of accounts 		GC</a:t>
            </a:r>
          </a:p>
          <a:p>
            <a:pPr marL="457200" lvl="0" indent="-457200">
              <a:buFont typeface="+mj-lt"/>
              <a:buAutoNum type="arabicPeriod"/>
            </a:pPr>
            <a:r>
              <a:rPr lang="en-GB" sz="2400" dirty="0"/>
              <a:t>Memberships Secretary’s Report				CM</a:t>
            </a:r>
          </a:p>
          <a:p>
            <a:pPr marL="457200" lvl="0" indent="-457200">
              <a:buFont typeface="+mj-lt"/>
              <a:buAutoNum type="arabicPeriod"/>
            </a:pPr>
            <a:r>
              <a:rPr lang="en-GB" sz="2400" dirty="0"/>
              <a:t>Cheque Presentation 					PT/JW</a:t>
            </a:r>
          </a:p>
          <a:p>
            <a:pPr marL="457200" indent="-457200">
              <a:buFont typeface="+mj-lt"/>
              <a:buAutoNum type="arabicPeriod"/>
            </a:pPr>
            <a:r>
              <a:rPr lang="en-GB" sz="2400" dirty="0"/>
              <a:t>Election of Committee Members				PT</a:t>
            </a:r>
          </a:p>
          <a:p>
            <a:pPr marL="457200" lvl="0" indent="-457200">
              <a:buFont typeface="+mj-lt"/>
              <a:buAutoNum type="arabicPeriod"/>
            </a:pPr>
            <a:r>
              <a:rPr lang="en-GB" sz="2400" dirty="0"/>
              <a:t>Jack/Annie Rally Update 					JD/AD</a:t>
            </a:r>
          </a:p>
        </p:txBody>
      </p:sp>
    </p:spTree>
    <p:extLst>
      <p:ext uri="{BB962C8B-B14F-4D97-AF65-F5344CB8AC3E}">
        <p14:creationId xmlns:p14="http://schemas.microsoft.com/office/powerpoint/2010/main" val="1947006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888182"/>
            <a:ext cx="8712968" cy="5637162"/>
          </a:xfrm>
          <a:solidFill>
            <a:schemeClr val="tx2">
              <a:lumMod val="20000"/>
              <a:lumOff val="80000"/>
              <a:alpha val="86000"/>
            </a:schemeClr>
          </a:solidFill>
          <a:ln w="28575">
            <a:solidFill>
              <a:schemeClr val="tx2">
                <a:lumMod val="60000"/>
                <a:lumOff val="40000"/>
              </a:schemeClr>
            </a:solidFill>
          </a:ln>
        </p:spPr>
        <p:txBody>
          <a:bodyPr>
            <a:normAutofit/>
          </a:bodyPr>
          <a:lstStyle/>
          <a:p>
            <a:pPr marL="0" indent="0" algn="ctr">
              <a:buNone/>
            </a:pPr>
            <a:r>
              <a:rPr lang="en-GB" sz="2400" b="1" u="sng" dirty="0"/>
              <a:t>Accounts from 31</a:t>
            </a:r>
            <a:r>
              <a:rPr lang="en-GB" sz="2400" b="1" u="sng" baseline="30000" dirty="0"/>
              <a:t>st</a:t>
            </a:r>
            <a:r>
              <a:rPr lang="en-GB" sz="2400" b="1" u="sng" dirty="0"/>
              <a:t> December 2023</a:t>
            </a:r>
          </a:p>
          <a:p>
            <a:pPr marL="0" indent="0" algn="ctr">
              <a:buNone/>
            </a:pPr>
            <a:endParaRPr lang="en-GB" sz="2400" b="1" u="sng" dirty="0"/>
          </a:p>
          <a:p>
            <a:pPr marL="0" indent="0">
              <a:buNone/>
            </a:pPr>
            <a:r>
              <a:rPr lang="en-US" sz="1800" b="1" dirty="0"/>
              <a:t> </a:t>
            </a:r>
            <a:endParaRPr lang="en-GB" sz="1800" dirty="0"/>
          </a:p>
          <a:p>
            <a:pPr marL="0" indent="0">
              <a:buNone/>
            </a:pPr>
            <a:r>
              <a:rPr lang="en-US" sz="2400" dirty="0"/>
              <a:t> </a:t>
            </a:r>
            <a:endParaRPr lang="en-GB" sz="2400" dirty="0"/>
          </a:p>
          <a:p>
            <a:pPr marL="0" indent="0" algn="ctr">
              <a:buNone/>
            </a:pPr>
            <a:endParaRPr lang="en-GB" sz="2400" b="1" u="sng" dirty="0"/>
          </a:p>
          <a:p>
            <a:pPr marL="0" indent="0">
              <a:buNone/>
            </a:pPr>
            <a:endParaRPr lang="en-GB" sz="2400" dirty="0"/>
          </a:p>
        </p:txBody>
      </p:sp>
      <p:pic>
        <p:nvPicPr>
          <p:cNvPr id="6" name="Picture 5">
            <a:extLst>
              <a:ext uri="{FF2B5EF4-FFF2-40B4-BE49-F238E27FC236}">
                <a16:creationId xmlns:a16="http://schemas.microsoft.com/office/drawing/2014/main" id="{B2C0E997-AA71-25C6-D316-191931D5A488}"/>
              </a:ext>
            </a:extLst>
          </p:cNvPr>
          <p:cNvPicPr>
            <a:picLocks noChangeAspect="1"/>
          </p:cNvPicPr>
          <p:nvPr/>
        </p:nvPicPr>
        <p:blipFill>
          <a:blip r:embed="rId2"/>
          <a:stretch>
            <a:fillRect/>
          </a:stretch>
        </p:blipFill>
        <p:spPr>
          <a:xfrm rot="5400000">
            <a:off x="2126711" y="545697"/>
            <a:ext cx="4890578" cy="6624736"/>
          </a:xfrm>
          <a:prstGeom prst="rect">
            <a:avLst/>
          </a:prstGeom>
        </p:spPr>
      </p:pic>
    </p:spTree>
    <p:extLst>
      <p:ext uri="{BB962C8B-B14F-4D97-AF65-F5344CB8AC3E}">
        <p14:creationId xmlns:p14="http://schemas.microsoft.com/office/powerpoint/2010/main" val="26165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15516" y="917734"/>
            <a:ext cx="8712968" cy="5607609"/>
          </a:xfrm>
          <a:solidFill>
            <a:schemeClr val="tx2">
              <a:lumMod val="20000"/>
              <a:lumOff val="80000"/>
              <a:alpha val="86000"/>
            </a:schemeClr>
          </a:solidFill>
          <a:ln w="28575">
            <a:solidFill>
              <a:schemeClr val="tx2">
                <a:lumMod val="60000"/>
                <a:lumOff val="40000"/>
              </a:schemeClr>
            </a:solidFill>
          </a:ln>
        </p:spPr>
        <p:txBody>
          <a:bodyPr>
            <a:normAutofit/>
          </a:bodyPr>
          <a:lstStyle/>
          <a:p>
            <a:pPr marL="0" indent="0" algn="ctr">
              <a:buNone/>
            </a:pPr>
            <a:r>
              <a:rPr lang="en-GB" sz="2400" b="1" u="sng" dirty="0"/>
              <a:t>Accounts from 31</a:t>
            </a:r>
            <a:r>
              <a:rPr lang="en-GB" sz="2400" b="1" u="sng" baseline="30000" dirty="0"/>
              <a:t>st</a:t>
            </a:r>
            <a:r>
              <a:rPr lang="en-GB" sz="2400" b="1" u="sng" dirty="0"/>
              <a:t> December 2023</a:t>
            </a:r>
          </a:p>
          <a:p>
            <a:pPr marL="0" indent="0" algn="ctr">
              <a:buNone/>
            </a:pPr>
            <a:endParaRPr lang="en-GB" sz="2400" b="1" u="sng" dirty="0"/>
          </a:p>
          <a:p>
            <a:pPr marL="0" indent="0">
              <a:buNone/>
            </a:pPr>
            <a:r>
              <a:rPr lang="en-US" sz="1800" b="1" dirty="0"/>
              <a:t> </a:t>
            </a:r>
            <a:endParaRPr lang="en-GB" sz="1800" dirty="0"/>
          </a:p>
          <a:p>
            <a:pPr marL="0" indent="0">
              <a:buNone/>
            </a:pPr>
            <a:r>
              <a:rPr lang="en-US" sz="2400" dirty="0"/>
              <a:t> </a:t>
            </a:r>
            <a:endParaRPr lang="en-GB" sz="2400" dirty="0"/>
          </a:p>
          <a:p>
            <a:pPr marL="0" indent="0" algn="ctr">
              <a:buNone/>
            </a:pPr>
            <a:endParaRPr lang="en-GB" sz="2400" b="1" u="sng" dirty="0"/>
          </a:p>
          <a:p>
            <a:pPr marL="0" indent="0">
              <a:buNone/>
            </a:pPr>
            <a:endParaRPr lang="en-GB" sz="2400" dirty="0"/>
          </a:p>
        </p:txBody>
      </p:sp>
      <p:pic>
        <p:nvPicPr>
          <p:cNvPr id="5" name="Picture 4">
            <a:extLst>
              <a:ext uri="{FF2B5EF4-FFF2-40B4-BE49-F238E27FC236}">
                <a16:creationId xmlns:a16="http://schemas.microsoft.com/office/drawing/2014/main" id="{16F746C2-B9CF-B98D-91E9-4523B7A1418D}"/>
              </a:ext>
            </a:extLst>
          </p:cNvPr>
          <p:cNvPicPr>
            <a:picLocks noChangeAspect="1"/>
          </p:cNvPicPr>
          <p:nvPr/>
        </p:nvPicPr>
        <p:blipFill>
          <a:blip r:embed="rId2"/>
          <a:stretch>
            <a:fillRect/>
          </a:stretch>
        </p:blipFill>
        <p:spPr>
          <a:xfrm>
            <a:off x="488386" y="1412776"/>
            <a:ext cx="3889141" cy="4824536"/>
          </a:xfrm>
          <a:prstGeom prst="rect">
            <a:avLst/>
          </a:prstGeom>
        </p:spPr>
      </p:pic>
      <p:pic>
        <p:nvPicPr>
          <p:cNvPr id="7" name="Picture 6">
            <a:extLst>
              <a:ext uri="{FF2B5EF4-FFF2-40B4-BE49-F238E27FC236}">
                <a16:creationId xmlns:a16="http://schemas.microsoft.com/office/drawing/2014/main" id="{EE0A9C98-935C-A5C3-CDAA-ED52141715DE}"/>
              </a:ext>
            </a:extLst>
          </p:cNvPr>
          <p:cNvPicPr>
            <a:picLocks noChangeAspect="1"/>
          </p:cNvPicPr>
          <p:nvPr/>
        </p:nvPicPr>
        <p:blipFill>
          <a:blip r:embed="rId3"/>
          <a:stretch>
            <a:fillRect/>
          </a:stretch>
        </p:blipFill>
        <p:spPr>
          <a:xfrm>
            <a:off x="4650397" y="1683002"/>
            <a:ext cx="3912230" cy="4077072"/>
          </a:xfrm>
          <a:prstGeom prst="rect">
            <a:avLst/>
          </a:prstGeom>
        </p:spPr>
      </p:pic>
    </p:spTree>
    <p:extLst>
      <p:ext uri="{BB962C8B-B14F-4D97-AF65-F5344CB8AC3E}">
        <p14:creationId xmlns:p14="http://schemas.microsoft.com/office/powerpoint/2010/main" val="529009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1340768"/>
            <a:ext cx="8712968" cy="4896544"/>
          </a:xfrm>
          <a:solidFill>
            <a:schemeClr val="tx2">
              <a:lumMod val="20000"/>
              <a:lumOff val="80000"/>
              <a:alpha val="86000"/>
            </a:schemeClr>
          </a:solidFill>
          <a:ln w="28575">
            <a:solidFill>
              <a:schemeClr val="tx2">
                <a:lumMod val="60000"/>
                <a:lumOff val="40000"/>
              </a:schemeClr>
            </a:solidFill>
          </a:ln>
        </p:spPr>
        <p:txBody>
          <a:bodyPr>
            <a:normAutofit/>
          </a:bodyPr>
          <a:lstStyle/>
          <a:p>
            <a:pPr marL="0" indent="0" algn="ctr">
              <a:buNone/>
            </a:pPr>
            <a:r>
              <a:rPr lang="en-GB" sz="2400" b="1" u="sng" dirty="0"/>
              <a:t>Accounts from 31</a:t>
            </a:r>
            <a:r>
              <a:rPr lang="en-GB" sz="2400" b="1" u="sng" baseline="30000" dirty="0"/>
              <a:t>st</a:t>
            </a:r>
            <a:r>
              <a:rPr lang="en-GB" sz="2400" b="1" u="sng" dirty="0"/>
              <a:t> December 2023</a:t>
            </a:r>
          </a:p>
          <a:p>
            <a:pPr marL="0" indent="0" algn="ctr">
              <a:buNone/>
            </a:pPr>
            <a:endParaRPr lang="en-GB" sz="2400" b="1" u="sng" dirty="0"/>
          </a:p>
          <a:p>
            <a:pPr marL="0" indent="0">
              <a:buNone/>
            </a:pPr>
            <a:r>
              <a:rPr lang="en-US" sz="1800" b="1" dirty="0"/>
              <a:t> </a:t>
            </a:r>
            <a:endParaRPr lang="en-GB" sz="1800" dirty="0"/>
          </a:p>
          <a:p>
            <a:pPr marL="0" indent="0">
              <a:buNone/>
            </a:pPr>
            <a:r>
              <a:rPr lang="en-US" sz="2400" dirty="0"/>
              <a:t> </a:t>
            </a:r>
            <a:endParaRPr lang="en-GB" sz="2400" dirty="0"/>
          </a:p>
          <a:p>
            <a:pPr marL="0" indent="0" algn="ctr">
              <a:buNone/>
            </a:pPr>
            <a:endParaRPr lang="en-GB" sz="2400" b="1" u="sng" dirty="0"/>
          </a:p>
          <a:p>
            <a:pPr marL="0" indent="0">
              <a:buNone/>
            </a:pPr>
            <a:endParaRPr lang="en-GB" sz="2400" dirty="0"/>
          </a:p>
        </p:txBody>
      </p:sp>
      <p:pic>
        <p:nvPicPr>
          <p:cNvPr id="5" name="Picture 4">
            <a:extLst>
              <a:ext uri="{FF2B5EF4-FFF2-40B4-BE49-F238E27FC236}">
                <a16:creationId xmlns:a16="http://schemas.microsoft.com/office/drawing/2014/main" id="{21672154-0C22-52F0-9AFF-598819E3C6D0}"/>
              </a:ext>
            </a:extLst>
          </p:cNvPr>
          <p:cNvPicPr>
            <a:picLocks noChangeAspect="1"/>
          </p:cNvPicPr>
          <p:nvPr/>
        </p:nvPicPr>
        <p:blipFill>
          <a:blip r:embed="rId2"/>
          <a:stretch>
            <a:fillRect/>
          </a:stretch>
        </p:blipFill>
        <p:spPr>
          <a:xfrm rot="5400000">
            <a:off x="2571653" y="532804"/>
            <a:ext cx="4233959" cy="6858000"/>
          </a:xfrm>
          <a:prstGeom prst="rect">
            <a:avLst/>
          </a:prstGeom>
        </p:spPr>
      </p:pic>
    </p:spTree>
    <p:extLst>
      <p:ext uri="{BB962C8B-B14F-4D97-AF65-F5344CB8AC3E}">
        <p14:creationId xmlns:p14="http://schemas.microsoft.com/office/powerpoint/2010/main" val="238806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41F4-1089-88BA-9010-BF19861706BD}"/>
              </a:ext>
            </a:extLst>
          </p:cNvPr>
          <p:cNvSpPr>
            <a:spLocks noGrp="1"/>
          </p:cNvSpPr>
          <p:nvPr>
            <p:ph type="title"/>
          </p:nvPr>
        </p:nvSpPr>
        <p:spPr/>
        <p:txBody>
          <a:bodyPr/>
          <a:lstStyle/>
          <a:p>
            <a:r>
              <a:rPr kumimoji="0" lang="en-GB" sz="5400" b="1" i="0" u="none" strike="noStrike" kern="1200" cap="none" spc="0" normalizeH="0" baseline="0" noProof="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Calibri"/>
                <a:ea typeface="+mj-ea"/>
                <a:cs typeface="+mj-cs"/>
              </a:rPr>
              <a:t>NVTEC-EA AGM 2024</a:t>
            </a:r>
            <a:endParaRPr lang="en-GB" dirty="0"/>
          </a:p>
        </p:txBody>
      </p:sp>
      <p:pic>
        <p:nvPicPr>
          <p:cNvPr id="10" name="Picture 9">
            <a:extLst>
              <a:ext uri="{FF2B5EF4-FFF2-40B4-BE49-F238E27FC236}">
                <a16:creationId xmlns:a16="http://schemas.microsoft.com/office/drawing/2014/main" id="{FB2E0DC5-43CB-5237-9238-9887D85D9387}"/>
              </a:ext>
            </a:extLst>
          </p:cNvPr>
          <p:cNvPicPr>
            <a:picLocks noChangeAspect="1"/>
          </p:cNvPicPr>
          <p:nvPr/>
        </p:nvPicPr>
        <p:blipFill>
          <a:blip r:embed="rId2"/>
          <a:stretch>
            <a:fillRect/>
          </a:stretch>
        </p:blipFill>
        <p:spPr>
          <a:xfrm>
            <a:off x="197741" y="1167296"/>
            <a:ext cx="8748518" cy="5416066"/>
          </a:xfrm>
          <a:prstGeom prst="rect">
            <a:avLst/>
          </a:prstGeom>
        </p:spPr>
      </p:pic>
      <p:pic>
        <p:nvPicPr>
          <p:cNvPr id="12" name="Picture 11">
            <a:extLst>
              <a:ext uri="{FF2B5EF4-FFF2-40B4-BE49-F238E27FC236}">
                <a16:creationId xmlns:a16="http://schemas.microsoft.com/office/drawing/2014/main" id="{91273EFA-A82B-76D6-32D5-7E1047ED6E0F}"/>
              </a:ext>
            </a:extLst>
          </p:cNvPr>
          <p:cNvPicPr>
            <a:picLocks noChangeAspect="1"/>
          </p:cNvPicPr>
          <p:nvPr/>
        </p:nvPicPr>
        <p:blipFill>
          <a:blip r:embed="rId3"/>
          <a:stretch>
            <a:fillRect/>
          </a:stretch>
        </p:blipFill>
        <p:spPr>
          <a:xfrm rot="5400000">
            <a:off x="2298458" y="1560272"/>
            <a:ext cx="4547084" cy="4913784"/>
          </a:xfrm>
          <a:prstGeom prst="rect">
            <a:avLst/>
          </a:prstGeom>
        </p:spPr>
      </p:pic>
    </p:spTree>
    <p:extLst>
      <p:ext uri="{BB962C8B-B14F-4D97-AF65-F5344CB8AC3E}">
        <p14:creationId xmlns:p14="http://schemas.microsoft.com/office/powerpoint/2010/main" val="376591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8340A-D218-0E2B-C8C7-5AE0B7181036}"/>
              </a:ext>
            </a:extLst>
          </p:cNvPr>
          <p:cNvSpPr>
            <a:spLocks noGrp="1"/>
          </p:cNvSpPr>
          <p:nvPr>
            <p:ph type="title"/>
          </p:nvPr>
        </p:nvSpPr>
        <p:spPr/>
        <p:txBody>
          <a:bodyPr/>
          <a:lstStyle/>
          <a:p>
            <a:r>
              <a:rPr lang="en-GB" dirty="0"/>
              <a:t>NVTEC-EA AGM 2024</a:t>
            </a:r>
          </a:p>
        </p:txBody>
      </p:sp>
      <p:pic>
        <p:nvPicPr>
          <p:cNvPr id="4" name="Content Placeholder 3">
            <a:extLst>
              <a:ext uri="{FF2B5EF4-FFF2-40B4-BE49-F238E27FC236}">
                <a16:creationId xmlns:a16="http://schemas.microsoft.com/office/drawing/2014/main" id="{1285718A-F1D1-C14E-2A51-8242A77E4ECD}"/>
              </a:ext>
            </a:extLst>
          </p:cNvPr>
          <p:cNvPicPr>
            <a:picLocks noGrp="1" noChangeAspect="1"/>
          </p:cNvPicPr>
          <p:nvPr>
            <p:ph idx="1"/>
          </p:nvPr>
        </p:nvPicPr>
        <p:blipFill>
          <a:blip r:embed="rId2"/>
          <a:stretch>
            <a:fillRect/>
          </a:stretch>
        </p:blipFill>
        <p:spPr>
          <a:xfrm>
            <a:off x="916610" y="1417638"/>
            <a:ext cx="7310779" cy="4891682"/>
          </a:xfrm>
          <a:prstGeom prst="rect">
            <a:avLst/>
          </a:prstGeom>
        </p:spPr>
      </p:pic>
      <p:pic>
        <p:nvPicPr>
          <p:cNvPr id="6" name="Picture 5">
            <a:extLst>
              <a:ext uri="{FF2B5EF4-FFF2-40B4-BE49-F238E27FC236}">
                <a16:creationId xmlns:a16="http://schemas.microsoft.com/office/drawing/2014/main" id="{DE8EA62F-46D5-FB0A-91DF-62C5F084B557}"/>
              </a:ext>
            </a:extLst>
          </p:cNvPr>
          <p:cNvPicPr>
            <a:picLocks noChangeAspect="1"/>
          </p:cNvPicPr>
          <p:nvPr/>
        </p:nvPicPr>
        <p:blipFill>
          <a:blip r:embed="rId3"/>
          <a:stretch>
            <a:fillRect/>
          </a:stretch>
        </p:blipFill>
        <p:spPr>
          <a:xfrm>
            <a:off x="1619672" y="2219898"/>
            <a:ext cx="6084168" cy="3287162"/>
          </a:xfrm>
          <a:prstGeom prst="rect">
            <a:avLst/>
          </a:prstGeom>
        </p:spPr>
      </p:pic>
    </p:spTree>
    <p:extLst>
      <p:ext uri="{BB962C8B-B14F-4D97-AF65-F5344CB8AC3E}">
        <p14:creationId xmlns:p14="http://schemas.microsoft.com/office/powerpoint/2010/main" val="380835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1340768"/>
            <a:ext cx="8712968" cy="4824536"/>
          </a:xfrm>
          <a:solidFill>
            <a:schemeClr val="tx2">
              <a:lumMod val="20000"/>
              <a:lumOff val="80000"/>
              <a:alpha val="86000"/>
            </a:schemeClr>
          </a:solidFill>
          <a:ln w="28575">
            <a:solidFill>
              <a:schemeClr val="tx2">
                <a:lumMod val="60000"/>
                <a:lumOff val="40000"/>
              </a:schemeClr>
            </a:solidFill>
          </a:ln>
        </p:spPr>
        <p:txBody>
          <a:bodyPr>
            <a:normAutofit fontScale="70000" lnSpcReduction="20000"/>
          </a:bodyPr>
          <a:lstStyle/>
          <a:p>
            <a:pPr marL="0" indent="0" algn="ctr">
              <a:buNone/>
            </a:pPr>
            <a:r>
              <a:rPr lang="en-GB" sz="2400" b="1" u="sng" dirty="0"/>
              <a:t>Annual General Meeting 21st November 2024</a:t>
            </a:r>
          </a:p>
          <a:p>
            <a:pPr marL="0" indent="0">
              <a:buNone/>
            </a:pPr>
            <a:endParaRPr lang="en-GB" sz="2400" u="sng" dirty="0"/>
          </a:p>
          <a:p>
            <a:pPr marL="0" indent="0">
              <a:buNone/>
            </a:pPr>
            <a:r>
              <a:rPr lang="en-GB" sz="2400" b="1" u="sng" dirty="0"/>
              <a:t>Road Run Charity Donations</a:t>
            </a:r>
          </a:p>
          <a:p>
            <a:pPr marL="0" indent="0">
              <a:buNone/>
            </a:pPr>
            <a:r>
              <a:rPr lang="en-GB" sz="2400" dirty="0"/>
              <a:t>MAGPAS Air Ambulance - £2,286.00</a:t>
            </a:r>
          </a:p>
          <a:p>
            <a:pPr marL="0" indent="0">
              <a:buNone/>
            </a:pPr>
            <a:endParaRPr lang="en-GB" sz="2400" dirty="0"/>
          </a:p>
          <a:p>
            <a:pPr marL="0" indent="0">
              <a:buNone/>
            </a:pPr>
            <a:r>
              <a:rPr lang="en-GB" sz="2400" b="1" u="sng" dirty="0"/>
              <a:t>Stradsett Park Vintage Rally Charity Donations</a:t>
            </a:r>
          </a:p>
          <a:p>
            <a:pPr marL="0" indent="0">
              <a:buNone/>
            </a:pPr>
            <a:r>
              <a:rPr lang="en-GB" sz="2400" dirty="0"/>
              <a:t>East Anglian Air Ambulance – £5,000.00</a:t>
            </a:r>
            <a:endParaRPr lang="en-GB" sz="2000" dirty="0"/>
          </a:p>
          <a:p>
            <a:pPr marL="0" indent="0">
              <a:buNone/>
            </a:pPr>
            <a:r>
              <a:rPr lang="en-GB" sz="2400" dirty="0"/>
              <a:t>St John Ambulance – £1,000.00</a:t>
            </a:r>
          </a:p>
          <a:p>
            <a:pPr marL="0" indent="0">
              <a:buNone/>
            </a:pPr>
            <a:r>
              <a:rPr lang="en-GB" sz="2400" dirty="0"/>
              <a:t>Norfolk Hospice (Tapping House) - £1,000.00</a:t>
            </a:r>
          </a:p>
          <a:p>
            <a:pPr marL="0" indent="0">
              <a:buNone/>
            </a:pPr>
            <a:r>
              <a:rPr lang="en-GB" sz="2400" dirty="0"/>
              <a:t>Addenbrookes Charitable Trust - £1,000.00</a:t>
            </a:r>
          </a:p>
          <a:p>
            <a:pPr marL="0" indent="0">
              <a:buNone/>
            </a:pPr>
            <a:r>
              <a:rPr lang="en-GB" sz="2400" dirty="0"/>
              <a:t>Brambles Animal Sanctuary (Denver) £1,000.00</a:t>
            </a:r>
          </a:p>
          <a:p>
            <a:pPr marL="0" indent="0">
              <a:buNone/>
            </a:pPr>
            <a:endParaRPr lang="en-GB" sz="2400" dirty="0"/>
          </a:p>
          <a:p>
            <a:pPr marL="0" indent="0">
              <a:buNone/>
            </a:pPr>
            <a:r>
              <a:rPr lang="en-GB" sz="2400" b="1" u="sng" dirty="0"/>
              <a:t>Working Weekend Charity Donations</a:t>
            </a:r>
            <a:endParaRPr lang="en-GB" sz="2400" dirty="0"/>
          </a:p>
          <a:p>
            <a:pPr marL="0" indent="0">
              <a:buNone/>
            </a:pPr>
            <a:r>
              <a:rPr lang="en-GB" sz="2400" dirty="0"/>
              <a:t>Moth in a China Shop - £2,373.00</a:t>
            </a:r>
          </a:p>
          <a:p>
            <a:pPr marL="0" indent="0">
              <a:buNone/>
            </a:pPr>
            <a:endParaRPr lang="en-GB" sz="2400" b="1" dirty="0"/>
          </a:p>
          <a:p>
            <a:pPr marL="0" indent="0">
              <a:buNone/>
            </a:pPr>
            <a:r>
              <a:rPr lang="en-GB" sz="4400" b="1" dirty="0"/>
              <a:t>Grand Total Raised: £13,659.00</a:t>
            </a:r>
            <a:endParaRPr lang="en-GB" sz="2400" dirty="0"/>
          </a:p>
        </p:txBody>
      </p:sp>
    </p:spTree>
    <p:extLst>
      <p:ext uri="{BB962C8B-B14F-4D97-AF65-F5344CB8AC3E}">
        <p14:creationId xmlns:p14="http://schemas.microsoft.com/office/powerpoint/2010/main" val="408153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1340768"/>
            <a:ext cx="8712968" cy="5040560"/>
          </a:xfrm>
          <a:solidFill>
            <a:schemeClr val="tx2">
              <a:lumMod val="20000"/>
              <a:lumOff val="80000"/>
              <a:alpha val="86000"/>
            </a:schemeClr>
          </a:solidFill>
          <a:ln w="28575">
            <a:solidFill>
              <a:schemeClr val="tx2">
                <a:lumMod val="60000"/>
                <a:lumOff val="40000"/>
              </a:schemeClr>
            </a:solidFill>
          </a:ln>
        </p:spPr>
        <p:txBody>
          <a:bodyPr>
            <a:normAutofit/>
          </a:bodyPr>
          <a:lstStyle/>
          <a:p>
            <a:pPr marL="0" indent="0" algn="ctr">
              <a:buNone/>
            </a:pPr>
            <a:r>
              <a:rPr lang="en-GB" sz="2400" b="1" u="sng" dirty="0"/>
              <a:t>Annual General Meeting 21</a:t>
            </a:r>
            <a:r>
              <a:rPr lang="en-GB" sz="2400" b="1" u="sng" baseline="30000" dirty="0"/>
              <a:t>st </a:t>
            </a:r>
            <a:r>
              <a:rPr lang="en-GB" sz="2400" b="1" u="sng" dirty="0"/>
              <a:t>November 2024                   </a:t>
            </a:r>
          </a:p>
          <a:p>
            <a:pPr marL="0" indent="0" algn="ctr">
              <a:buNone/>
            </a:pPr>
            <a:r>
              <a:rPr lang="en-GB" sz="1600" dirty="0"/>
              <a:t>The following existing committee members are to stand for 2024-25:</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lgn="ctr">
              <a:buNone/>
            </a:pPr>
            <a:endParaRPr lang="en-GB" sz="1600" dirty="0"/>
          </a:p>
          <a:p>
            <a:pPr marL="0" indent="0" algn="ctr">
              <a:buNone/>
            </a:pPr>
            <a:endParaRPr lang="en-GB" sz="1600" dirty="0"/>
          </a:p>
        </p:txBody>
      </p:sp>
      <p:graphicFrame>
        <p:nvGraphicFramePr>
          <p:cNvPr id="5" name="Table 4"/>
          <p:cNvGraphicFramePr>
            <a:graphicFrameLocks noGrp="1"/>
          </p:cNvGraphicFramePr>
          <p:nvPr>
            <p:extLst>
              <p:ext uri="{D42A27DB-BD31-4B8C-83A1-F6EECF244321}">
                <p14:modId xmlns:p14="http://schemas.microsoft.com/office/powerpoint/2010/main" val="524328335"/>
              </p:ext>
            </p:extLst>
          </p:nvPr>
        </p:nvGraphicFramePr>
        <p:xfrm>
          <a:off x="1547664" y="2204864"/>
          <a:ext cx="6048672" cy="370900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310535">
                <a:tc>
                  <a:txBody>
                    <a:bodyPr/>
                    <a:lstStyle/>
                    <a:p>
                      <a:r>
                        <a:rPr lang="en-GB" sz="1200" dirty="0"/>
                        <a:t>Position</a:t>
                      </a:r>
                    </a:p>
                  </a:txBody>
                  <a:tcPr/>
                </a:tc>
                <a:tc>
                  <a:txBody>
                    <a:bodyPr/>
                    <a:lstStyle/>
                    <a:p>
                      <a:r>
                        <a:rPr lang="en-GB" sz="1200" dirty="0"/>
                        <a:t>Member</a:t>
                      </a:r>
                    </a:p>
                  </a:txBody>
                  <a:tcPr/>
                </a:tc>
                <a:extLst>
                  <a:ext uri="{0D108BD9-81ED-4DB2-BD59-A6C34878D82A}">
                    <a16:rowId xmlns:a16="http://schemas.microsoft.com/office/drawing/2014/main" val="10000"/>
                  </a:ext>
                </a:extLst>
              </a:tr>
              <a:tr h="310535">
                <a:tc>
                  <a:txBody>
                    <a:bodyPr/>
                    <a:lstStyle/>
                    <a:p>
                      <a:r>
                        <a:rPr lang="en-GB" sz="1200" dirty="0"/>
                        <a:t>Chairman</a:t>
                      </a:r>
                    </a:p>
                  </a:txBody>
                  <a:tcPr/>
                </a:tc>
                <a:tc>
                  <a:txBody>
                    <a:bodyPr/>
                    <a:lstStyle/>
                    <a:p>
                      <a:r>
                        <a:rPr lang="en-GB" sz="1200" dirty="0"/>
                        <a:t>New person to be elected</a:t>
                      </a:r>
                    </a:p>
                  </a:txBody>
                  <a:tcPr/>
                </a:tc>
                <a:extLst>
                  <a:ext uri="{0D108BD9-81ED-4DB2-BD59-A6C34878D82A}">
                    <a16:rowId xmlns:a16="http://schemas.microsoft.com/office/drawing/2014/main" val="259383125"/>
                  </a:ext>
                </a:extLst>
              </a:tr>
              <a:tr h="310535">
                <a:tc>
                  <a:txBody>
                    <a:bodyPr/>
                    <a:lstStyle/>
                    <a:p>
                      <a:r>
                        <a:rPr lang="en-GB" sz="1200" dirty="0"/>
                        <a:t>Vice Chairman</a:t>
                      </a:r>
                    </a:p>
                  </a:txBody>
                  <a:tcPr/>
                </a:tc>
                <a:tc>
                  <a:txBody>
                    <a:bodyPr/>
                    <a:lstStyle/>
                    <a:p>
                      <a:r>
                        <a:rPr lang="en-GB" sz="1200" dirty="0"/>
                        <a:t>Judy Webb</a:t>
                      </a:r>
                    </a:p>
                  </a:txBody>
                  <a:tcPr/>
                </a:tc>
                <a:extLst>
                  <a:ext uri="{0D108BD9-81ED-4DB2-BD59-A6C34878D82A}">
                    <a16:rowId xmlns:a16="http://schemas.microsoft.com/office/drawing/2014/main" val="10001"/>
                  </a:ext>
                </a:extLst>
              </a:tr>
              <a:tr h="310535">
                <a:tc>
                  <a:txBody>
                    <a:bodyPr/>
                    <a:lstStyle/>
                    <a:p>
                      <a:r>
                        <a:rPr lang="en-GB" sz="1200" dirty="0"/>
                        <a:t>Secretary</a:t>
                      </a:r>
                    </a:p>
                  </a:txBody>
                  <a:tcPr/>
                </a:tc>
                <a:tc>
                  <a:txBody>
                    <a:bodyPr/>
                    <a:lstStyle/>
                    <a:p>
                      <a:r>
                        <a:rPr lang="en-GB" sz="1200" dirty="0">
                          <a:solidFill>
                            <a:schemeClr val="tx1"/>
                          </a:solidFill>
                        </a:rPr>
                        <a:t>Judy Webb</a:t>
                      </a:r>
                    </a:p>
                  </a:txBody>
                  <a:tcPr/>
                </a:tc>
                <a:extLst>
                  <a:ext uri="{0D108BD9-81ED-4DB2-BD59-A6C34878D82A}">
                    <a16:rowId xmlns:a16="http://schemas.microsoft.com/office/drawing/2014/main" val="10002"/>
                  </a:ext>
                </a:extLst>
              </a:tr>
              <a:tr h="310535">
                <a:tc>
                  <a:txBody>
                    <a:bodyPr/>
                    <a:lstStyle/>
                    <a:p>
                      <a:r>
                        <a:rPr lang="en-GB" sz="1200" dirty="0"/>
                        <a:t>Membership Secretary</a:t>
                      </a:r>
                    </a:p>
                  </a:txBody>
                  <a:tcPr/>
                </a:tc>
                <a:tc>
                  <a:txBody>
                    <a:bodyPr/>
                    <a:lstStyle/>
                    <a:p>
                      <a:r>
                        <a:rPr lang="en-GB" sz="1200" dirty="0"/>
                        <a:t>Claire </a:t>
                      </a:r>
                      <a:r>
                        <a:rPr lang="en-GB" sz="1200" dirty="0" err="1"/>
                        <a:t>Mycock</a:t>
                      </a:r>
                      <a:endParaRPr lang="en-GB" sz="1200" dirty="0"/>
                    </a:p>
                  </a:txBody>
                  <a:tcPr/>
                </a:tc>
                <a:extLst>
                  <a:ext uri="{0D108BD9-81ED-4DB2-BD59-A6C34878D82A}">
                    <a16:rowId xmlns:a16="http://schemas.microsoft.com/office/drawing/2014/main" val="10003"/>
                  </a:ext>
                </a:extLst>
              </a:tr>
              <a:tr h="310535">
                <a:tc>
                  <a:txBody>
                    <a:bodyPr/>
                    <a:lstStyle/>
                    <a:p>
                      <a:r>
                        <a:rPr lang="en-GB" sz="1200" dirty="0"/>
                        <a:t>Treasurer</a:t>
                      </a:r>
                    </a:p>
                  </a:txBody>
                  <a:tcPr/>
                </a:tc>
                <a:tc>
                  <a:txBody>
                    <a:bodyPr/>
                    <a:lstStyle/>
                    <a:p>
                      <a:r>
                        <a:rPr lang="en-GB" sz="1200" dirty="0"/>
                        <a:t>New person to be elected</a:t>
                      </a:r>
                    </a:p>
                  </a:txBody>
                  <a:tcPr/>
                </a:tc>
                <a:extLst>
                  <a:ext uri="{0D108BD9-81ED-4DB2-BD59-A6C34878D82A}">
                    <a16:rowId xmlns:a16="http://schemas.microsoft.com/office/drawing/2014/main" val="10004"/>
                  </a:ext>
                </a:extLst>
              </a:tr>
              <a:tr h="310535">
                <a:tc>
                  <a:txBody>
                    <a:bodyPr/>
                    <a:lstStyle/>
                    <a:p>
                      <a:r>
                        <a:rPr lang="en-GB" sz="1200" dirty="0"/>
                        <a:t>Publicity Officer</a:t>
                      </a:r>
                    </a:p>
                  </a:txBody>
                  <a:tcPr/>
                </a:tc>
                <a:tc>
                  <a:txBody>
                    <a:bodyPr/>
                    <a:lstStyle/>
                    <a:p>
                      <a:r>
                        <a:rPr lang="en-GB" sz="1200" dirty="0"/>
                        <a:t>Gordon Carson</a:t>
                      </a:r>
                    </a:p>
                  </a:txBody>
                  <a:tcPr/>
                </a:tc>
                <a:extLst>
                  <a:ext uri="{0D108BD9-81ED-4DB2-BD59-A6C34878D82A}">
                    <a16:rowId xmlns:a16="http://schemas.microsoft.com/office/drawing/2014/main" val="10006"/>
                  </a:ext>
                </a:extLst>
              </a:tr>
              <a:tr h="346535">
                <a:tc>
                  <a:txBody>
                    <a:bodyPr/>
                    <a:lstStyle/>
                    <a:p>
                      <a:r>
                        <a:rPr lang="en-GB" sz="1200" dirty="0"/>
                        <a:t>Rally Organisers</a:t>
                      </a:r>
                    </a:p>
                  </a:txBody>
                  <a:tcPr/>
                </a:tc>
                <a:tc>
                  <a:txBody>
                    <a:bodyPr/>
                    <a:lstStyle/>
                    <a:p>
                      <a:r>
                        <a:rPr lang="en-GB" sz="1200" baseline="0" dirty="0"/>
                        <a:t>Jack and Annie Dowe</a:t>
                      </a:r>
                    </a:p>
                  </a:txBody>
                  <a:tcPr/>
                </a:tc>
                <a:extLst>
                  <a:ext uri="{0D108BD9-81ED-4DB2-BD59-A6C34878D82A}">
                    <a16:rowId xmlns:a16="http://schemas.microsoft.com/office/drawing/2014/main" val="10008"/>
                  </a:ext>
                </a:extLst>
              </a:tr>
              <a:tr h="569314">
                <a:tc>
                  <a:txBody>
                    <a:bodyPr/>
                    <a:lstStyle/>
                    <a:p>
                      <a:r>
                        <a:rPr lang="en-GB" sz="1200" dirty="0"/>
                        <a:t>Committee Members</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Reg Fletcher, David Askew, Alan Whiteman, David </a:t>
                      </a:r>
                      <a:r>
                        <a:rPr lang="en-GB" sz="1200" baseline="0" dirty="0" err="1"/>
                        <a:t>Mycock</a:t>
                      </a:r>
                      <a:r>
                        <a:rPr lang="en-GB" sz="1200" baseline="0" dirty="0"/>
                        <a:t>, Malcolm </a:t>
                      </a:r>
                      <a:r>
                        <a:rPr lang="en-GB" sz="1200" baseline="0" dirty="0" err="1"/>
                        <a:t>Tompsett</a:t>
                      </a:r>
                      <a:r>
                        <a:rPr lang="en-GB" sz="1200" baseline="0" dirty="0"/>
                        <a:t>, Philip Gammon, Geoff Norman, Frank Fowler, Tom </a:t>
                      </a:r>
                      <a:r>
                        <a:rPr lang="en-GB" sz="1200" baseline="0" dirty="0" err="1"/>
                        <a:t>Venni</a:t>
                      </a:r>
                      <a:r>
                        <a:rPr lang="en-GB" sz="1200" baseline="0"/>
                        <a:t>, Steven </a:t>
                      </a:r>
                      <a:r>
                        <a:rPr lang="en-GB" sz="1200" baseline="0" dirty="0"/>
                        <a:t>Bruce, Georgie Smith and Neil Ayres.</a:t>
                      </a:r>
                    </a:p>
                    <a:p>
                      <a:endParaRPr lang="en-GB" sz="1200" baseline="0" dirty="0"/>
                    </a:p>
                  </a:txBody>
                  <a:tcPr/>
                </a:tc>
                <a:extLst>
                  <a:ext uri="{0D108BD9-81ED-4DB2-BD59-A6C34878D82A}">
                    <a16:rowId xmlns:a16="http://schemas.microsoft.com/office/drawing/2014/main" val="686433896"/>
                  </a:ext>
                </a:extLst>
              </a:tr>
            </a:tbl>
          </a:graphicData>
        </a:graphic>
      </p:graphicFrame>
    </p:spTree>
    <p:extLst>
      <p:ext uri="{BB962C8B-B14F-4D97-AF65-F5344CB8AC3E}">
        <p14:creationId xmlns:p14="http://schemas.microsoft.com/office/powerpoint/2010/main" val="354659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15516" y="1052736"/>
            <a:ext cx="8712968" cy="5061098"/>
          </a:xfrm>
          <a:solidFill>
            <a:schemeClr val="tx2">
              <a:lumMod val="20000"/>
              <a:lumOff val="80000"/>
              <a:alpha val="86000"/>
            </a:schemeClr>
          </a:solidFill>
          <a:ln w="28575">
            <a:solidFill>
              <a:schemeClr val="tx2">
                <a:lumMod val="60000"/>
                <a:lumOff val="40000"/>
              </a:schemeClr>
            </a:solidFill>
          </a:ln>
        </p:spPr>
        <p:txBody>
          <a:bodyPr>
            <a:normAutofit fontScale="62500" lnSpcReduction="20000"/>
          </a:bodyPr>
          <a:lstStyle/>
          <a:p>
            <a:pPr marL="0" indent="0" algn="ctr">
              <a:buNone/>
            </a:pPr>
            <a:r>
              <a:rPr lang="en-GB" sz="5500" b="1" u="sng" dirty="0"/>
              <a:t>Minutes from AGM 16th November 2023</a:t>
            </a:r>
          </a:p>
          <a:p>
            <a:pPr marL="0" indent="0" algn="ctr">
              <a:buNone/>
            </a:pPr>
            <a:endParaRPr lang="en-US" sz="2500" dirty="0"/>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chair Henry Howlett opened the AGM at 19:30pm and welcomed members and guests to the AGM.</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Apologies were received from:  Neil Ayres, Jayne Carson, Kate Penn, Ian Cable, Terry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Myhill</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Reg Fletcher.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Format for the evening had a slight change in that the presentation of Cheques to chosen charities took place before the main AGM business.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David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Mycock</a:t>
            </a:r>
            <a:r>
              <a:rPr lang="en-GB" sz="1800" dirty="0">
                <a:effectLst/>
                <a:latin typeface="Calibri" panose="020F0502020204030204" pitchFamily="34" charset="0"/>
                <a:ea typeface="Calibri" panose="020F0502020204030204" pitchFamily="34" charset="0"/>
                <a:cs typeface="Times New Roman" panose="02020603050405020304" pitchFamily="18" charset="0"/>
              </a:rPr>
              <a:t> presented Hugh Mason with a cheque for £2,420.00 raised from the annual working weekend event.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Hugh gave those present a recap on what the Moth in a China Shop (MIACS charity is about – explaining that the charity was set up in memory of his 2 sons as they had lived a good life with the charity offering others a good life with better opportunities too. The charity work is based around the sport of Rugby and the charity aims to find children who need help to become fitter and improve their lives using the sport of Rugby, Northampton Rugby club are involved along with work in Bath and a facility in London where children are coached in enhancing their life.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Hugh thanked the group for invite to this meeting and thanked everyone involved in the weekends activities, Hugh said the amazing knowledge and understanding of our hobby continues to amaze him and he admires this.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second cheque was due to be presented to Emma in respect of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Magpas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charity chosen to receive the proceeds from Annual Road Run £1,580.00, however Emma was unable to attend so this cheque was forwarded in the post.</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Henry read out 2022 AGM minutes, no amendments noted – so Adoption of AGM minutes from 2022 proposed by David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Mycock</a:t>
            </a:r>
            <a:r>
              <a:rPr lang="en-GB" sz="1800" dirty="0">
                <a:effectLst/>
                <a:latin typeface="Calibri" panose="020F0502020204030204" pitchFamily="34" charset="0"/>
                <a:ea typeface="Calibri" panose="020F0502020204030204" pitchFamily="34" charset="0"/>
                <a:cs typeface="Times New Roman" panose="02020603050405020304" pitchFamily="18" charset="0"/>
              </a:rPr>
              <a:t>, seconded by Frank Fowler were then  signed by chairman Henry Howlett as a true record of the meeting. These minutes will be available on NVTEC-EA website, secretary asked members to inform her if anything did indeed require amending.</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lnSpc>
                <a:spcPct val="115000"/>
              </a:lnSpc>
              <a:spcAft>
                <a:spcPts val="1000"/>
              </a:spcAft>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n-GB" sz="9600" b="1" u="sng" dirty="0"/>
          </a:p>
          <a:p>
            <a:pPr marL="0" indent="0" algn="ctr">
              <a:buNone/>
            </a:pPr>
            <a:endParaRPr lang="en-GB" sz="9600" b="1" u="sng" dirty="0"/>
          </a:p>
          <a:p>
            <a:pPr marL="0" indent="0" algn="ctr">
              <a:spcBef>
                <a:spcPts val="0"/>
              </a:spcBef>
              <a:buNone/>
            </a:pPr>
            <a:endParaRPr lang="en-GB" sz="2000" b="1" u="sng" dirty="0"/>
          </a:p>
        </p:txBody>
      </p:sp>
    </p:spTree>
    <p:extLst>
      <p:ext uri="{BB962C8B-B14F-4D97-AF65-F5344CB8AC3E}">
        <p14:creationId xmlns:p14="http://schemas.microsoft.com/office/powerpoint/2010/main" val="237632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1052736"/>
            <a:ext cx="8712968" cy="5184576"/>
          </a:xfrm>
          <a:solidFill>
            <a:schemeClr val="tx2">
              <a:lumMod val="20000"/>
              <a:lumOff val="80000"/>
              <a:alpha val="86000"/>
            </a:schemeClr>
          </a:solidFill>
          <a:ln w="28575">
            <a:solidFill>
              <a:schemeClr val="tx2">
                <a:lumMod val="60000"/>
                <a:lumOff val="40000"/>
              </a:schemeClr>
            </a:solidFill>
          </a:ln>
        </p:spPr>
        <p:txBody>
          <a:bodyPr>
            <a:normAutofit fontScale="62500" lnSpcReduction="20000"/>
          </a:bodyPr>
          <a:lstStyle/>
          <a:p>
            <a:pPr marL="0" indent="0" algn="ctr">
              <a:buNone/>
            </a:pPr>
            <a:r>
              <a:rPr lang="en-GB" sz="4200" b="1" u="sng" dirty="0"/>
              <a:t>Minutes from AGM 16</a:t>
            </a:r>
            <a:r>
              <a:rPr lang="en-GB" sz="4200" b="1" u="sng" baseline="30000" dirty="0"/>
              <a:t>th</a:t>
            </a:r>
            <a:r>
              <a:rPr lang="en-GB" sz="4200" b="1" u="sng" dirty="0"/>
              <a:t>  November 2023</a:t>
            </a:r>
          </a:p>
          <a:p>
            <a:pPr marL="0" indent="0" algn="ctr">
              <a:buNone/>
            </a:pPr>
            <a:endParaRPr lang="en-GB" sz="4200" b="1" u="sng" dirty="0"/>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Henry Howlett continued with his chairman’s report in which he gave an overview of the past year of club activities and the challenges faced on the rally weekend, thanking everyone involved in these for their support and hard work and also thanked everyone who continues to support the clubs’ events and who help out in any way. Henry also passed on his condolences to those who have lost loved ones and friends in the past year. Henry also thanked everyone for attending the AGM.</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Judy continued with secretary report , Judy thanked Henry for his past years support as chairman and also to Gordon, David Askew, Peter Thorpe and David and Claire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Mycock</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being the leads on their respective events and membership secretary.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Judy gave an overview of the years events and how successful these had been apart from the Monday of the rally. Goo attendance has been shown at regular committee meetings, club meetings and other club events and shows organised by others.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Judy also explained that this evening members would be required to vote for vice chairman and chairman as another nomination for this role was received and that all committee members will be required to be proposed and seconded to continue for the forthcoming year.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Gordon gave his report which outlined thanks to all involved with the club events, contributions to Vintage Torque and club stands. Gordon thanked Jayne for her support with the Rally and managing the club accounts, she is happy to continue in her role for the forthcoming year but this will be her last year as well. Thanks also given to Bryan and Julie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Beba</a:t>
            </a:r>
            <a:r>
              <a:rPr lang="en-GB" sz="1800" dirty="0">
                <a:effectLst/>
                <a:latin typeface="Calibri" panose="020F0502020204030204" pitchFamily="34" charset="0"/>
                <a:ea typeface="Calibri" panose="020F0502020204030204" pitchFamily="34" charset="0"/>
                <a:cs typeface="Times New Roman" panose="02020603050405020304" pitchFamily="18" charset="0"/>
              </a:rPr>
              <a:t>, Jane Loveday, Stephen Watson, Alfred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Bagge</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his family for their input in to the club and events and giving the club some great publicity (Stephen Watson). Gordon also said the club stand at NEC Birmingham was an amazing but tiring weekend but the stand received astronomical support and interest over the weekend.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Gordon gave some details of the 50</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years anniversary of the club plans for 2024 Rally which will be 3 day event including a possible record of the most Turners in one place together.</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Gordon confirmed that 2024 would be his last rally in charge and that he will be handing over the reins to Jack and Annie asking for members to give them their full support.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lnSpc>
                <a:spcPct val="115000"/>
              </a:lnSpc>
              <a:spcAft>
                <a:spcPts val="1000"/>
              </a:spcAft>
              <a:buNone/>
            </a:pP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lnSpc>
                <a:spcPct val="115000"/>
              </a:lnSpc>
              <a:spcAft>
                <a:spcPts val="1000"/>
              </a:spcAft>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n-GB" sz="4200" b="1" u="sng" dirty="0"/>
          </a:p>
          <a:p>
            <a:pPr marL="0" indent="0">
              <a:lnSpc>
                <a:spcPct val="115000"/>
              </a:lnSpc>
              <a:spcAft>
                <a:spcPts val="1000"/>
              </a:spcAft>
              <a:buNone/>
            </a:pPr>
            <a:endParaRPr lang="en-GB" dirty="0"/>
          </a:p>
          <a:p>
            <a:pPr marL="0" indent="0">
              <a:buNone/>
            </a:pPr>
            <a:endParaRPr lang="en-GB" sz="2800" dirty="0"/>
          </a:p>
          <a:p>
            <a:pPr marL="0" indent="0" algn="ctr">
              <a:buNone/>
            </a:pPr>
            <a:endParaRPr lang="en-GB" sz="9600" b="1" u="sng" dirty="0"/>
          </a:p>
          <a:p>
            <a:pPr marL="0" indent="0" algn="ctr">
              <a:buNone/>
            </a:pPr>
            <a:endParaRPr lang="en-GB" sz="9600" b="1" u="sng" dirty="0"/>
          </a:p>
          <a:p>
            <a:pPr marL="0" indent="0" algn="ctr">
              <a:buNone/>
            </a:pPr>
            <a:endParaRPr lang="en-GB" sz="9600" b="1" u="sng" dirty="0"/>
          </a:p>
          <a:p>
            <a:pPr marL="0" indent="0" algn="ctr">
              <a:buNone/>
            </a:pPr>
            <a:endParaRPr lang="en-GB" sz="9600" b="1" u="sng" dirty="0"/>
          </a:p>
          <a:p>
            <a:pPr marL="0" indent="0" algn="ctr">
              <a:buNone/>
            </a:pPr>
            <a:endParaRPr lang="en-GB" sz="9600" b="1" u="sng" dirty="0"/>
          </a:p>
          <a:p>
            <a:pPr marL="0" indent="0" algn="ctr">
              <a:spcBef>
                <a:spcPts val="0"/>
              </a:spcBef>
              <a:buNone/>
            </a:pPr>
            <a:endParaRPr lang="en-GB" sz="2000" b="1" u="sng" dirty="0"/>
          </a:p>
        </p:txBody>
      </p:sp>
    </p:spTree>
    <p:extLst>
      <p:ext uri="{BB962C8B-B14F-4D97-AF65-F5344CB8AC3E}">
        <p14:creationId xmlns:p14="http://schemas.microsoft.com/office/powerpoint/2010/main" val="52018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E1B960-4406-2C82-EE1F-89F3BB235E7D}"/>
              </a:ext>
            </a:extLst>
          </p:cNvPr>
          <p:cNvSpPr>
            <a:spLocks noGrp="1"/>
          </p:cNvSpPr>
          <p:nvPr>
            <p:ph idx="1"/>
          </p:nvPr>
        </p:nvSpPr>
        <p:spPr>
          <a:xfrm>
            <a:off x="457200" y="1600200"/>
            <a:ext cx="8229600" cy="4525963"/>
          </a:xfrm>
          <a:solidFill>
            <a:schemeClr val="tx2">
              <a:lumMod val="20000"/>
              <a:lumOff val="80000"/>
              <a:alpha val="86000"/>
            </a:schemeClr>
          </a:solidFill>
          <a:ln w="28575">
            <a:solidFill>
              <a:schemeClr val="tx2">
                <a:lumMod val="60000"/>
                <a:lumOff val="40000"/>
              </a:schemeClr>
            </a:solidFill>
          </a:ln>
        </p:spPr>
        <p:txBody>
          <a:bodyPr>
            <a:normAutofit fontScale="62500" lnSpcReduction="20000"/>
          </a:bodyPr>
          <a:lstStyle/>
          <a:p>
            <a:pPr marL="0" indent="0" algn="ctr">
              <a:buNone/>
            </a:pPr>
            <a:r>
              <a:rPr lang="en-GB" sz="4200" b="1" u="sng" dirty="0"/>
              <a:t>Minutes from AGM 16</a:t>
            </a:r>
            <a:r>
              <a:rPr lang="en-GB" sz="4200" b="1" u="sng" baseline="30000" dirty="0"/>
              <a:t>th</a:t>
            </a:r>
            <a:r>
              <a:rPr lang="en-GB" sz="4200" b="1" u="sng" dirty="0"/>
              <a:t>  November 2023</a:t>
            </a:r>
          </a:p>
          <a:p>
            <a:pPr marL="0" indent="0" algn="ctr">
              <a:buNone/>
            </a:pPr>
            <a:endParaRPr lang="en-GB" sz="23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Gordon gave treasurers report, as one of the biggest club Gordon feels we do make a difference, national membership is down so would welcome any new members.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accounts are for 31/12/2022, which after paying out the £4000 donations there is around £24,000 in the bank – a good financial position today. Accounts will be available on the club website or please ask for a copy.</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Accounts adopted – proposed by Tom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Venni</a:t>
            </a:r>
            <a:r>
              <a:rPr lang="en-GB" sz="1800" dirty="0">
                <a:effectLst/>
                <a:latin typeface="Calibri" panose="020F0502020204030204" pitchFamily="34" charset="0"/>
                <a:ea typeface="Calibri" panose="020F0502020204030204" pitchFamily="34" charset="0"/>
                <a:cs typeface="Times New Roman" panose="02020603050405020304" pitchFamily="18" charset="0"/>
              </a:rPr>
              <a:t>, seconded by Judy Webb.</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David provided Claires membership report – 582 members in total with 40 of these being new members. There will be an increase of 50 pence on all membership classes, payment s can now be made via bank transfer as well as usual payment methods.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Membership renewal due in December and Claire will be at this meeting for renewals.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Meeting handed over to Vice Chair to continue with the proposing and seconding of continuing committee members and to explain the process to vote for Chairman and vice chairman, result as follows, Henry 22 votes, Tom 20- however at this point Tom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Venni</a:t>
            </a:r>
            <a:r>
              <a:rPr lang="en-GB" sz="1800" dirty="0">
                <a:effectLst/>
                <a:latin typeface="Calibri" panose="020F0502020204030204" pitchFamily="34" charset="0"/>
                <a:ea typeface="Calibri" panose="020F0502020204030204" pitchFamily="34" charset="0"/>
                <a:cs typeface="Times New Roman" panose="02020603050405020304" pitchFamily="18" charset="0"/>
              </a:rPr>
              <a:t> who was nominated for Chairman explained that as he would like to see Henry continue as chairman for the 50</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year of the club that he would rather shadow Henry  over the next 12 months and be considered for this role at 2024 AGM.</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vote followed for Vice chairman, results as follows, Judy 29, David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Mycock</a:t>
            </a:r>
            <a:r>
              <a:rPr lang="en-GB" sz="1800" dirty="0">
                <a:effectLst/>
                <a:latin typeface="Calibri" panose="020F0502020204030204" pitchFamily="34" charset="0"/>
                <a:ea typeface="Calibri" panose="020F0502020204030204" pitchFamily="34" charset="0"/>
                <a:cs typeface="Times New Roman" panose="02020603050405020304" pitchFamily="18" charset="0"/>
              </a:rPr>
              <a:t>) 14</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lnSpc>
                <a:spcPct val="115000"/>
              </a:lnSpc>
              <a:spcAft>
                <a:spcPts val="1000"/>
              </a:spcAft>
              <a:buNone/>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n-GB" sz="4200" b="1" u="sng" dirty="0"/>
          </a:p>
          <a:p>
            <a:pPr marL="0" indent="0">
              <a:lnSpc>
                <a:spcPct val="115000"/>
              </a:lnSpc>
              <a:spcAft>
                <a:spcPts val="1000"/>
              </a:spcAft>
              <a:buNone/>
            </a:pPr>
            <a:endParaRPr lang="en-GB" dirty="0"/>
          </a:p>
          <a:p>
            <a:pPr marL="0" indent="0">
              <a:buNone/>
            </a:pPr>
            <a:endParaRPr lang="en-GB" sz="2800" dirty="0"/>
          </a:p>
          <a:p>
            <a:pPr marL="0" indent="0" algn="ctr">
              <a:buNone/>
            </a:pPr>
            <a:endParaRPr lang="en-GB" sz="9600" b="1" u="sng" dirty="0"/>
          </a:p>
          <a:p>
            <a:pPr marL="0" indent="0" algn="ctr">
              <a:buNone/>
            </a:pPr>
            <a:endParaRPr lang="en-GB" sz="9600" b="1" u="sng" dirty="0"/>
          </a:p>
          <a:p>
            <a:pPr marL="0" indent="0" algn="ctr">
              <a:buNone/>
            </a:pPr>
            <a:endParaRPr lang="en-GB" sz="9600" b="1" u="sng" dirty="0"/>
          </a:p>
          <a:p>
            <a:pPr marL="0" indent="0" algn="ctr">
              <a:buNone/>
            </a:pPr>
            <a:endParaRPr lang="en-GB" sz="9600" b="1" u="sng" dirty="0"/>
          </a:p>
          <a:p>
            <a:pPr marL="0" indent="0" algn="ctr">
              <a:buNone/>
            </a:pPr>
            <a:endParaRPr lang="en-GB" sz="9600" b="1" u="sng" dirty="0"/>
          </a:p>
          <a:p>
            <a:pPr marL="0" indent="0" algn="ctr">
              <a:spcBef>
                <a:spcPts val="0"/>
              </a:spcBef>
              <a:buNone/>
            </a:pPr>
            <a:endParaRPr lang="en-GB" sz="2000" b="1" u="sng" dirty="0"/>
          </a:p>
        </p:txBody>
      </p:sp>
      <p:sp>
        <p:nvSpPr>
          <p:cNvPr id="5" name="Title 1">
            <a:extLst>
              <a:ext uri="{FF2B5EF4-FFF2-40B4-BE49-F238E27FC236}">
                <a16:creationId xmlns:a16="http://schemas.microsoft.com/office/drawing/2014/main" id="{FD6D6A0E-8341-B1AC-104D-089453A96384}"/>
              </a:ext>
            </a:extLst>
          </p:cNvPr>
          <p:cNvSpPr>
            <a:spLocks noGrp="1"/>
          </p:cNvSpPr>
          <p:nvPr>
            <p:ph type="title"/>
          </p:nvPr>
        </p:nvSpPr>
        <p:spPr>
          <a:xfrm>
            <a:off x="457200" y="274638"/>
            <a:ext cx="8229600" cy="1143000"/>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Tree>
    <p:extLst>
      <p:ext uri="{BB962C8B-B14F-4D97-AF65-F5344CB8AC3E}">
        <p14:creationId xmlns:p14="http://schemas.microsoft.com/office/powerpoint/2010/main" val="381563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888182"/>
            <a:ext cx="8712968" cy="5709170"/>
          </a:xfrm>
          <a:solidFill>
            <a:schemeClr val="tx2">
              <a:lumMod val="20000"/>
              <a:lumOff val="80000"/>
              <a:alpha val="86000"/>
            </a:schemeClr>
          </a:solidFill>
          <a:ln w="28575">
            <a:solidFill>
              <a:schemeClr val="tx2">
                <a:lumMod val="60000"/>
                <a:lumOff val="40000"/>
              </a:schemeClr>
            </a:solidFill>
          </a:ln>
        </p:spPr>
        <p:txBody>
          <a:bodyPr>
            <a:normAutofit/>
          </a:bodyPr>
          <a:lstStyle/>
          <a:p>
            <a:pPr marL="0" indent="0" algn="ctr">
              <a:buNone/>
            </a:pPr>
            <a:r>
              <a:rPr lang="en-GB" sz="3500" b="1" u="sng" dirty="0"/>
              <a:t>Minutes from AGM 16</a:t>
            </a:r>
            <a:r>
              <a:rPr lang="en-GB" sz="3500" b="1" u="sng" baseline="30000" dirty="0"/>
              <a:t>th</a:t>
            </a:r>
            <a:r>
              <a:rPr lang="en-GB" sz="3500" b="1" u="sng" dirty="0"/>
              <a:t>  November 2023</a:t>
            </a:r>
          </a:p>
          <a:p>
            <a:pPr marL="0" indent="0">
              <a:buNone/>
            </a:pPr>
            <a:endParaRPr lang="en-GB" dirty="0"/>
          </a:p>
          <a:p>
            <a:pPr marL="0" indent="0">
              <a:buNone/>
            </a:pPr>
            <a:endParaRPr lang="en-GB" sz="2800" dirty="0"/>
          </a:p>
          <a:p>
            <a:pPr marL="0" indent="0" algn="ctr">
              <a:buNone/>
            </a:pPr>
            <a:endParaRPr lang="en-GB" sz="9600" b="1" u="sng" dirty="0"/>
          </a:p>
          <a:p>
            <a:pPr marL="0" indent="0" algn="ctr">
              <a:buNone/>
            </a:pPr>
            <a:endParaRPr lang="en-GB" sz="9600" b="1" u="sng" dirty="0"/>
          </a:p>
          <a:p>
            <a:pPr marL="0" indent="0" algn="ctr">
              <a:buNone/>
            </a:pPr>
            <a:endParaRPr lang="en-GB" sz="9600" b="1" u="sng" dirty="0"/>
          </a:p>
          <a:p>
            <a:pPr marL="0" indent="0" algn="ctr">
              <a:buNone/>
            </a:pPr>
            <a:endParaRPr lang="en-GB" sz="9600" b="1" u="sng" dirty="0"/>
          </a:p>
          <a:p>
            <a:pPr marL="0" indent="0" algn="ctr">
              <a:buNone/>
            </a:pPr>
            <a:endParaRPr lang="en-GB" sz="9600" b="1" u="sng" dirty="0"/>
          </a:p>
          <a:p>
            <a:pPr marL="0" indent="0" algn="ctr">
              <a:spcBef>
                <a:spcPts val="0"/>
              </a:spcBef>
              <a:buNone/>
            </a:pPr>
            <a:endParaRPr lang="en-GB" sz="2000" b="1" u="sng" dirty="0"/>
          </a:p>
        </p:txBody>
      </p:sp>
      <p:sp>
        <p:nvSpPr>
          <p:cNvPr id="2" name="TextBox 1">
            <a:extLst>
              <a:ext uri="{FF2B5EF4-FFF2-40B4-BE49-F238E27FC236}">
                <a16:creationId xmlns:a16="http://schemas.microsoft.com/office/drawing/2014/main" id="{E0FBEB32-4C52-F08F-396D-70269C1F0531}"/>
              </a:ext>
            </a:extLst>
          </p:cNvPr>
          <p:cNvSpPr txBox="1"/>
          <p:nvPr/>
        </p:nvSpPr>
        <p:spPr>
          <a:xfrm>
            <a:off x="565432" y="1578304"/>
            <a:ext cx="3888432" cy="4390561"/>
          </a:xfrm>
          <a:prstGeom prst="rect">
            <a:avLst/>
          </a:prstGeom>
          <a:noFill/>
        </p:spPr>
        <p:txBody>
          <a:bodyPr wrap="square" rtlCol="0">
            <a:spAutoFit/>
          </a:bodyPr>
          <a:lstStyle/>
          <a:p>
            <a:pPr algn="l">
              <a:lnSpc>
                <a:spcPct val="115000"/>
              </a:lnSpc>
              <a:spcAft>
                <a:spcPts val="10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Election of Committee Members for  2023- 2024.</a:t>
            </a:r>
            <a:endParaRPr lang="en-GB" sz="140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Chair Henry Howlett- voted into this position by those present.</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Vice Chair – Judy Webb – voted into this position by those present.</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Secretary – Judy Webb , proposer Gordon Carson, Ros Lakey</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Membership Secretary – Claire </a:t>
            </a:r>
            <a:r>
              <a:rPr lang="en-GB" sz="1050" b="1" dirty="0" err="1">
                <a:effectLst/>
                <a:latin typeface="Calibri" panose="020F0502020204030204" pitchFamily="34" charset="0"/>
                <a:ea typeface="Calibri" panose="020F0502020204030204" pitchFamily="34" charset="0"/>
                <a:cs typeface="Times New Roman" panose="02020603050405020304" pitchFamily="18" charset="0"/>
              </a:rPr>
              <a:t>Mycock</a:t>
            </a:r>
            <a:r>
              <a:rPr lang="en-GB" sz="1050" b="1" dirty="0">
                <a:effectLst/>
                <a:latin typeface="Calibri" panose="020F0502020204030204" pitchFamily="34" charset="0"/>
                <a:ea typeface="Calibri" panose="020F0502020204030204" pitchFamily="34" charset="0"/>
                <a:cs typeface="Times New Roman" panose="02020603050405020304" pitchFamily="18" charset="0"/>
              </a:rPr>
              <a:t>, proposer Henry Howlett, seconder Annie Bruce.</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Treasurer – Jayne Carson, proposer David </a:t>
            </a:r>
            <a:r>
              <a:rPr lang="en-GB" sz="1050" b="1" dirty="0" err="1">
                <a:effectLst/>
                <a:latin typeface="Calibri" panose="020F0502020204030204" pitchFamily="34" charset="0"/>
                <a:ea typeface="Calibri" panose="020F0502020204030204" pitchFamily="34" charset="0"/>
                <a:cs typeface="Times New Roman" panose="02020603050405020304" pitchFamily="18" charset="0"/>
              </a:rPr>
              <a:t>Mycock</a:t>
            </a:r>
            <a:r>
              <a:rPr lang="en-GB" sz="1050" b="1" dirty="0">
                <a:effectLst/>
                <a:latin typeface="Calibri" panose="020F0502020204030204" pitchFamily="34" charset="0"/>
                <a:ea typeface="Calibri" panose="020F0502020204030204" pitchFamily="34" charset="0"/>
                <a:cs typeface="Times New Roman" panose="02020603050405020304" pitchFamily="18" charset="0"/>
              </a:rPr>
              <a:t>, seconder Gordon Carson.</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Gordon Carson (Rally Organiser) – proposer Henry Howlett, seconder David Askew.</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Jack Dowe(main gate) – Proposer Frank Fowler, seconder Henry Howlett.</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Annie Bruce(main gate)– Proposer Tom </a:t>
            </a:r>
            <a:r>
              <a:rPr lang="en-GB" sz="1050" b="1" dirty="0" err="1">
                <a:effectLst/>
                <a:latin typeface="Calibri" panose="020F0502020204030204" pitchFamily="34" charset="0"/>
                <a:ea typeface="Calibri" panose="020F0502020204030204" pitchFamily="34" charset="0"/>
                <a:cs typeface="Times New Roman" panose="02020603050405020304" pitchFamily="18" charset="0"/>
              </a:rPr>
              <a:t>Venni</a:t>
            </a:r>
            <a:r>
              <a:rPr lang="en-GB" sz="1050" b="1" dirty="0">
                <a:effectLst/>
                <a:latin typeface="Calibri" panose="020F0502020204030204" pitchFamily="34" charset="0"/>
                <a:ea typeface="Calibri" panose="020F0502020204030204" pitchFamily="34" charset="0"/>
                <a:cs typeface="Times New Roman" panose="02020603050405020304" pitchFamily="18" charset="0"/>
              </a:rPr>
              <a:t>, seconder Geoff Norman.</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Neil Ayres – Proposer Judy Webb, seconder Steven Bruce.</a:t>
            </a:r>
          </a:p>
          <a:p>
            <a:pPr algn="l">
              <a:lnSpc>
                <a:spcPct val="115000"/>
              </a:lnSpc>
              <a:spcAft>
                <a:spcPts val="1000"/>
              </a:spcAft>
            </a:pPr>
            <a:endParaRPr lang="en-GB" sz="1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4AB5B68-98A0-919C-DF31-63C2444ACFAC}"/>
              </a:ext>
            </a:extLst>
          </p:cNvPr>
          <p:cNvSpPr txBox="1"/>
          <p:nvPr/>
        </p:nvSpPr>
        <p:spPr>
          <a:xfrm>
            <a:off x="4764960" y="1578304"/>
            <a:ext cx="3888432" cy="4336956"/>
          </a:xfrm>
          <a:prstGeom prst="rect">
            <a:avLst/>
          </a:prstGeom>
          <a:noFill/>
        </p:spPr>
        <p:txBody>
          <a:bodyPr wrap="square" rtlCol="0">
            <a:spAutoFit/>
          </a:bodyPr>
          <a:lstStyle/>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David </a:t>
            </a:r>
            <a:r>
              <a:rPr lang="en-GB" sz="1050" b="1" dirty="0" err="1">
                <a:effectLst/>
                <a:latin typeface="Calibri" panose="020F0502020204030204" pitchFamily="34" charset="0"/>
                <a:ea typeface="Calibri" panose="020F0502020204030204" pitchFamily="34" charset="0"/>
                <a:cs typeface="Times New Roman" panose="02020603050405020304" pitchFamily="18" charset="0"/>
              </a:rPr>
              <a:t>Mycock</a:t>
            </a:r>
            <a:r>
              <a:rPr lang="en-GB" sz="1050" b="1" dirty="0">
                <a:effectLst/>
                <a:latin typeface="Calibri" panose="020F0502020204030204" pitchFamily="34" charset="0"/>
                <a:ea typeface="Calibri" panose="020F0502020204030204" pitchFamily="34" charset="0"/>
                <a:cs typeface="Times New Roman" panose="02020603050405020304" pitchFamily="18" charset="0"/>
              </a:rPr>
              <a:t> (Working weekend organiser) – proposer David Buttriss, seconder Geoff Norman.</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Philip Gammon – proposer Gordon Carson, seconder Judy Webb.</a:t>
            </a:r>
            <a:endParaRPr lang="en-GB" sz="1050" b="1" dirty="0">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David Askew – Proposer Jack Dowe, seconder Keith Gore.</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Alan Whiteman – proposer Annie Bruce, seconder Keith Gore.</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Steven Bruce – proposer Jack Dowe, seconder Gordon Carson.</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Frank Fowler (meetings organiser) – proposer Tom </a:t>
            </a:r>
            <a:r>
              <a:rPr lang="en-GB" sz="1050" b="1" dirty="0" err="1">
                <a:effectLst/>
                <a:latin typeface="Calibri" panose="020F0502020204030204" pitchFamily="34" charset="0"/>
                <a:ea typeface="Calibri" panose="020F0502020204030204" pitchFamily="34" charset="0"/>
                <a:cs typeface="Times New Roman" panose="02020603050405020304" pitchFamily="18" charset="0"/>
              </a:rPr>
              <a:t>Venni</a:t>
            </a:r>
            <a:r>
              <a:rPr lang="en-GB" sz="1050" b="1" dirty="0">
                <a:effectLst/>
                <a:latin typeface="Calibri" panose="020F0502020204030204" pitchFamily="34" charset="0"/>
                <a:ea typeface="Calibri" panose="020F0502020204030204" pitchFamily="34" charset="0"/>
                <a:cs typeface="Times New Roman" panose="02020603050405020304" pitchFamily="18" charset="0"/>
              </a:rPr>
              <a:t>, seconder Geoff Norman.</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Malcolm </a:t>
            </a:r>
            <a:r>
              <a:rPr lang="en-GB" sz="1050" b="1" dirty="0" err="1">
                <a:effectLst/>
                <a:latin typeface="Calibri" panose="020F0502020204030204" pitchFamily="34" charset="0"/>
                <a:ea typeface="Calibri" panose="020F0502020204030204" pitchFamily="34" charset="0"/>
                <a:cs typeface="Times New Roman" panose="02020603050405020304" pitchFamily="18" charset="0"/>
              </a:rPr>
              <a:t>Tompsett</a:t>
            </a:r>
            <a:r>
              <a:rPr lang="en-GB" sz="1050" b="1" dirty="0">
                <a:effectLst/>
                <a:latin typeface="Calibri" panose="020F0502020204030204" pitchFamily="34" charset="0"/>
                <a:ea typeface="Calibri" panose="020F0502020204030204" pitchFamily="34" charset="0"/>
                <a:cs typeface="Times New Roman" panose="02020603050405020304" pitchFamily="18" charset="0"/>
              </a:rPr>
              <a:t> – proposer Henry Howlett, seconder Lynn Kidd.</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Reg Fletcher (tractor steward) – proposer Frank Fowler, seconder David Askew.</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Tom </a:t>
            </a:r>
            <a:r>
              <a:rPr lang="en-GB" sz="1050" b="1" dirty="0" err="1">
                <a:effectLst/>
                <a:latin typeface="Calibri" panose="020F0502020204030204" pitchFamily="34" charset="0"/>
                <a:ea typeface="Calibri" panose="020F0502020204030204" pitchFamily="34" charset="0"/>
                <a:cs typeface="Times New Roman" panose="02020603050405020304" pitchFamily="18" charset="0"/>
              </a:rPr>
              <a:t>Venni</a:t>
            </a:r>
            <a:r>
              <a:rPr lang="en-GB" sz="1050" b="1" dirty="0">
                <a:effectLst/>
                <a:latin typeface="Calibri" panose="020F0502020204030204" pitchFamily="34" charset="0"/>
                <a:ea typeface="Calibri" panose="020F0502020204030204" pitchFamily="34" charset="0"/>
                <a:cs typeface="Times New Roman" panose="02020603050405020304" pitchFamily="18" charset="0"/>
              </a:rPr>
              <a:t> (meetings organiser) – proposer David </a:t>
            </a:r>
            <a:r>
              <a:rPr lang="en-GB" sz="1050" b="1" dirty="0" err="1">
                <a:effectLst/>
                <a:latin typeface="Calibri" panose="020F0502020204030204" pitchFamily="34" charset="0"/>
                <a:ea typeface="Calibri" panose="020F0502020204030204" pitchFamily="34" charset="0"/>
                <a:cs typeface="Times New Roman" panose="02020603050405020304" pitchFamily="18" charset="0"/>
              </a:rPr>
              <a:t>Mycock</a:t>
            </a:r>
            <a:r>
              <a:rPr lang="en-GB" sz="1050" b="1" dirty="0">
                <a:effectLst/>
                <a:latin typeface="Calibri" panose="020F0502020204030204" pitchFamily="34" charset="0"/>
                <a:ea typeface="Calibri" panose="020F0502020204030204" pitchFamily="34" charset="0"/>
                <a:cs typeface="Times New Roman" panose="02020603050405020304" pitchFamily="18" charset="0"/>
              </a:rPr>
              <a:t>, seconder Geoff Norman.</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Georgia Smith – proposer David </a:t>
            </a:r>
            <a:r>
              <a:rPr lang="en-GB" sz="1050" b="1" dirty="0" err="1">
                <a:effectLst/>
                <a:latin typeface="Calibri" panose="020F0502020204030204" pitchFamily="34" charset="0"/>
                <a:ea typeface="Calibri" panose="020F0502020204030204" pitchFamily="34" charset="0"/>
                <a:cs typeface="Times New Roman" panose="02020603050405020304" pitchFamily="18" charset="0"/>
              </a:rPr>
              <a:t>Mycock</a:t>
            </a:r>
            <a:r>
              <a:rPr lang="en-GB" sz="1050" b="1" dirty="0">
                <a:effectLst/>
                <a:latin typeface="Calibri" panose="020F0502020204030204" pitchFamily="34" charset="0"/>
                <a:ea typeface="Calibri" panose="020F0502020204030204" pitchFamily="34" charset="0"/>
                <a:cs typeface="Times New Roman" panose="02020603050405020304" pitchFamily="18" charset="0"/>
              </a:rPr>
              <a:t>, seconder Ros Lakey.</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en-GB" sz="1050" b="1" dirty="0">
                <a:effectLst/>
                <a:latin typeface="Calibri" panose="020F0502020204030204" pitchFamily="34" charset="0"/>
                <a:ea typeface="Calibri" panose="020F0502020204030204" pitchFamily="34" charset="0"/>
                <a:cs typeface="Times New Roman" panose="02020603050405020304" pitchFamily="18" charset="0"/>
              </a:rPr>
              <a:t>Geoff Norman (Club Stands) – proposer David Askew, seconder Philip Gammon.</a:t>
            </a:r>
            <a:endParaRPr lang="en-GB" sz="105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24D5060-E473-D9EC-F490-E56CA151243D}"/>
              </a:ext>
            </a:extLst>
          </p:cNvPr>
          <p:cNvSpPr txBox="1"/>
          <p:nvPr/>
        </p:nvSpPr>
        <p:spPr>
          <a:xfrm>
            <a:off x="1115616" y="6046439"/>
            <a:ext cx="6611031" cy="358816"/>
          </a:xfrm>
          <a:prstGeom prst="rect">
            <a:avLst/>
          </a:prstGeom>
          <a:noFill/>
        </p:spPr>
        <p:txBody>
          <a:bodyPr wrap="square" rtlCol="0">
            <a:spAutoFit/>
          </a:bodyPr>
          <a:lstStyle/>
          <a:p>
            <a:pPr algn="l">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AGM Meeting closed at 20:30pm and evening continued as social gathering.</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717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1340768"/>
            <a:ext cx="8712968" cy="4896544"/>
          </a:xfrm>
          <a:solidFill>
            <a:schemeClr val="tx2">
              <a:lumMod val="20000"/>
              <a:lumOff val="80000"/>
              <a:alpha val="86000"/>
            </a:schemeClr>
          </a:solidFill>
          <a:ln w="28575">
            <a:solidFill>
              <a:schemeClr val="tx2">
                <a:lumMod val="60000"/>
                <a:lumOff val="40000"/>
              </a:schemeClr>
            </a:solidFill>
          </a:ln>
        </p:spPr>
        <p:txBody>
          <a:bodyPr>
            <a:normAutofit/>
          </a:bodyPr>
          <a:lstStyle/>
          <a:p>
            <a:pPr marL="0" indent="0" algn="ctr">
              <a:buNone/>
            </a:pPr>
            <a:r>
              <a:rPr lang="en-GB" sz="2400" b="1" u="sng" dirty="0"/>
              <a:t>Accounts from 31</a:t>
            </a:r>
            <a:r>
              <a:rPr lang="en-GB" sz="2400" b="1" u="sng" baseline="30000" dirty="0"/>
              <a:t>st</a:t>
            </a:r>
            <a:r>
              <a:rPr lang="en-GB" sz="2400" b="1" u="sng" dirty="0"/>
              <a:t> December 2023</a:t>
            </a:r>
          </a:p>
          <a:p>
            <a:pPr marL="0" indent="0" algn="ctr">
              <a:buNone/>
            </a:pPr>
            <a:endParaRPr lang="en-GB" sz="2400" b="1" u="sng" dirty="0"/>
          </a:p>
          <a:p>
            <a:pPr marL="0" indent="0">
              <a:buNone/>
            </a:pPr>
            <a:r>
              <a:rPr lang="en-US" sz="1800" b="1" dirty="0"/>
              <a:t> </a:t>
            </a:r>
            <a:endParaRPr lang="en-GB" sz="1800" dirty="0"/>
          </a:p>
          <a:p>
            <a:pPr marL="0" indent="0">
              <a:buNone/>
            </a:pPr>
            <a:endParaRPr lang="en-GB" sz="2400" b="1" u="sng" dirty="0"/>
          </a:p>
          <a:p>
            <a:pPr marL="0" indent="0">
              <a:buNone/>
            </a:pPr>
            <a:endParaRPr lang="en-GB" sz="2400" dirty="0"/>
          </a:p>
        </p:txBody>
      </p:sp>
      <p:pic>
        <p:nvPicPr>
          <p:cNvPr id="8" name="Picture 7">
            <a:extLst>
              <a:ext uri="{FF2B5EF4-FFF2-40B4-BE49-F238E27FC236}">
                <a16:creationId xmlns:a16="http://schemas.microsoft.com/office/drawing/2014/main" id="{C04902AA-C54A-F578-F047-9F295B3D2C71}"/>
              </a:ext>
            </a:extLst>
          </p:cNvPr>
          <p:cNvPicPr>
            <a:picLocks noChangeAspect="1"/>
          </p:cNvPicPr>
          <p:nvPr/>
        </p:nvPicPr>
        <p:blipFill>
          <a:blip r:embed="rId2"/>
          <a:srcRect b="21743"/>
          <a:stretch/>
        </p:blipFill>
        <p:spPr>
          <a:xfrm>
            <a:off x="1552153" y="1900024"/>
            <a:ext cx="6039693" cy="2393072"/>
          </a:xfrm>
          <a:prstGeom prst="rect">
            <a:avLst/>
          </a:prstGeom>
        </p:spPr>
      </p:pic>
      <p:pic>
        <p:nvPicPr>
          <p:cNvPr id="10" name="Picture 9">
            <a:extLst>
              <a:ext uri="{FF2B5EF4-FFF2-40B4-BE49-F238E27FC236}">
                <a16:creationId xmlns:a16="http://schemas.microsoft.com/office/drawing/2014/main" id="{23503699-F05D-3461-1082-AE6E06D1B872}"/>
              </a:ext>
            </a:extLst>
          </p:cNvPr>
          <p:cNvPicPr>
            <a:picLocks noChangeAspect="1"/>
          </p:cNvPicPr>
          <p:nvPr/>
        </p:nvPicPr>
        <p:blipFill>
          <a:blip r:embed="rId3"/>
          <a:srcRect t="22029" b="16243"/>
          <a:stretch/>
        </p:blipFill>
        <p:spPr>
          <a:xfrm>
            <a:off x="1552152" y="4293096"/>
            <a:ext cx="6039693" cy="1368152"/>
          </a:xfrm>
          <a:prstGeom prst="rect">
            <a:avLst/>
          </a:prstGeom>
        </p:spPr>
      </p:pic>
    </p:spTree>
    <p:extLst>
      <p:ext uri="{BB962C8B-B14F-4D97-AF65-F5344CB8AC3E}">
        <p14:creationId xmlns:p14="http://schemas.microsoft.com/office/powerpoint/2010/main" val="200528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900482"/>
            <a:ext cx="8712968" cy="5756578"/>
          </a:xfrm>
          <a:solidFill>
            <a:schemeClr val="tx2">
              <a:lumMod val="20000"/>
              <a:lumOff val="80000"/>
              <a:alpha val="86000"/>
            </a:schemeClr>
          </a:solidFill>
          <a:ln w="28575">
            <a:solidFill>
              <a:schemeClr val="tx2">
                <a:lumMod val="60000"/>
                <a:lumOff val="40000"/>
              </a:schemeClr>
            </a:solidFill>
          </a:ln>
        </p:spPr>
        <p:txBody>
          <a:bodyPr>
            <a:normAutofit/>
          </a:bodyPr>
          <a:lstStyle/>
          <a:p>
            <a:pPr marL="0" indent="0" algn="ctr">
              <a:buNone/>
            </a:pPr>
            <a:r>
              <a:rPr lang="en-GB" sz="2400" b="1" u="sng" dirty="0"/>
              <a:t>Accounts from 31</a:t>
            </a:r>
            <a:r>
              <a:rPr lang="en-GB" sz="2400" b="1" u="sng" baseline="30000" dirty="0"/>
              <a:t>st</a:t>
            </a:r>
            <a:r>
              <a:rPr lang="en-GB" sz="2400" b="1" u="sng" dirty="0"/>
              <a:t> December 2023</a:t>
            </a:r>
          </a:p>
          <a:p>
            <a:pPr marL="0" indent="0" algn="ctr">
              <a:buNone/>
            </a:pPr>
            <a:endParaRPr lang="en-GB" sz="2400" b="1" u="sng" dirty="0"/>
          </a:p>
          <a:p>
            <a:pPr marL="0" indent="0">
              <a:buNone/>
            </a:pPr>
            <a:r>
              <a:rPr lang="en-US" sz="1800" b="1" dirty="0"/>
              <a:t> </a:t>
            </a:r>
            <a:endParaRPr lang="en-GB" sz="1800" dirty="0"/>
          </a:p>
          <a:p>
            <a:pPr marL="0" indent="0">
              <a:buNone/>
            </a:pPr>
            <a:r>
              <a:rPr lang="en-US" sz="2400" dirty="0"/>
              <a:t> </a:t>
            </a:r>
            <a:endParaRPr lang="en-GB" sz="2400" dirty="0"/>
          </a:p>
          <a:p>
            <a:pPr marL="0" indent="0" algn="ctr">
              <a:buNone/>
            </a:pPr>
            <a:endParaRPr lang="en-GB" sz="2400" b="1" u="sng" dirty="0"/>
          </a:p>
          <a:p>
            <a:pPr marL="0" indent="0">
              <a:buNone/>
            </a:pPr>
            <a:endParaRPr lang="en-GB" sz="2400" dirty="0"/>
          </a:p>
        </p:txBody>
      </p:sp>
      <p:pic>
        <p:nvPicPr>
          <p:cNvPr id="5" name="Picture 4">
            <a:extLst>
              <a:ext uri="{FF2B5EF4-FFF2-40B4-BE49-F238E27FC236}">
                <a16:creationId xmlns:a16="http://schemas.microsoft.com/office/drawing/2014/main" id="{71B36A31-48CE-BBC7-6D7A-4C3523159B0D}"/>
              </a:ext>
            </a:extLst>
          </p:cNvPr>
          <p:cNvPicPr>
            <a:picLocks noChangeAspect="1"/>
          </p:cNvPicPr>
          <p:nvPr/>
        </p:nvPicPr>
        <p:blipFill>
          <a:blip r:embed="rId2"/>
          <a:stretch>
            <a:fillRect/>
          </a:stretch>
        </p:blipFill>
        <p:spPr>
          <a:xfrm>
            <a:off x="2483768" y="1383520"/>
            <a:ext cx="4032448" cy="5213832"/>
          </a:xfrm>
          <a:prstGeom prst="rect">
            <a:avLst/>
          </a:prstGeom>
        </p:spPr>
      </p:pic>
    </p:spTree>
    <p:extLst>
      <p:ext uri="{BB962C8B-B14F-4D97-AF65-F5344CB8AC3E}">
        <p14:creationId xmlns:p14="http://schemas.microsoft.com/office/powerpoint/2010/main" val="382563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888182"/>
            <a:ext cx="8712968" cy="5565154"/>
          </a:xfrm>
          <a:solidFill>
            <a:schemeClr val="tx2">
              <a:lumMod val="20000"/>
              <a:lumOff val="80000"/>
              <a:alpha val="86000"/>
            </a:schemeClr>
          </a:solidFill>
          <a:ln w="28575">
            <a:solidFill>
              <a:schemeClr val="tx2">
                <a:lumMod val="60000"/>
                <a:lumOff val="40000"/>
              </a:schemeClr>
            </a:solidFill>
          </a:ln>
        </p:spPr>
        <p:txBody>
          <a:bodyPr>
            <a:normAutofit/>
          </a:bodyPr>
          <a:lstStyle/>
          <a:p>
            <a:pPr marL="0" indent="0" algn="ctr">
              <a:buNone/>
            </a:pPr>
            <a:r>
              <a:rPr lang="en-GB" sz="2400" b="1" u="sng" dirty="0"/>
              <a:t>Accounts from 31</a:t>
            </a:r>
            <a:r>
              <a:rPr lang="en-GB" sz="2400" b="1" u="sng" baseline="30000" dirty="0"/>
              <a:t>st</a:t>
            </a:r>
            <a:r>
              <a:rPr lang="en-GB" sz="2400" b="1" u="sng" dirty="0"/>
              <a:t> December 2023</a:t>
            </a:r>
          </a:p>
          <a:p>
            <a:pPr marL="0" indent="0" algn="ctr">
              <a:buNone/>
            </a:pPr>
            <a:endParaRPr lang="en-GB" sz="2400" b="1" u="sng" dirty="0"/>
          </a:p>
          <a:p>
            <a:pPr marL="0" indent="0">
              <a:buNone/>
            </a:pPr>
            <a:r>
              <a:rPr lang="en-US" sz="1800" b="1" dirty="0"/>
              <a:t> </a:t>
            </a:r>
            <a:endParaRPr lang="en-GB" sz="1800" dirty="0"/>
          </a:p>
          <a:p>
            <a:pPr marL="0" indent="0">
              <a:buNone/>
            </a:pPr>
            <a:r>
              <a:rPr lang="en-US" sz="2400" dirty="0"/>
              <a:t> </a:t>
            </a:r>
            <a:endParaRPr lang="en-GB" sz="2400" dirty="0"/>
          </a:p>
          <a:p>
            <a:pPr marL="0" indent="0" algn="ctr">
              <a:buNone/>
            </a:pPr>
            <a:endParaRPr lang="en-GB" sz="2400" b="1" u="sng" dirty="0"/>
          </a:p>
          <a:p>
            <a:pPr marL="0" indent="0">
              <a:buNone/>
            </a:pPr>
            <a:endParaRPr lang="en-GB" sz="2400" dirty="0"/>
          </a:p>
        </p:txBody>
      </p:sp>
      <p:pic>
        <p:nvPicPr>
          <p:cNvPr id="5" name="Picture 4">
            <a:extLst>
              <a:ext uri="{FF2B5EF4-FFF2-40B4-BE49-F238E27FC236}">
                <a16:creationId xmlns:a16="http://schemas.microsoft.com/office/drawing/2014/main" id="{1F6D606F-4FDA-D3F1-0CD3-7001F78377A0}"/>
              </a:ext>
            </a:extLst>
          </p:cNvPr>
          <p:cNvPicPr>
            <a:picLocks noChangeAspect="1"/>
          </p:cNvPicPr>
          <p:nvPr/>
        </p:nvPicPr>
        <p:blipFill>
          <a:blip r:embed="rId2"/>
          <a:srcRect r="24177"/>
          <a:stretch/>
        </p:blipFill>
        <p:spPr>
          <a:xfrm rot="5400000">
            <a:off x="2483768" y="-178355"/>
            <a:ext cx="4248472" cy="8105885"/>
          </a:xfrm>
          <a:prstGeom prst="rect">
            <a:avLst/>
          </a:prstGeom>
        </p:spPr>
      </p:pic>
    </p:spTree>
    <p:extLst>
      <p:ext uri="{BB962C8B-B14F-4D97-AF65-F5344CB8AC3E}">
        <p14:creationId xmlns:p14="http://schemas.microsoft.com/office/powerpoint/2010/main" val="247482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1600" y="35141"/>
            <a:ext cx="7272808" cy="853041"/>
          </a:xfrm>
        </p:spPr>
        <p:txBody>
          <a:bodyPr>
            <a:noAutofit/>
          </a:bodyPr>
          <a:lstStyle/>
          <a:p>
            <a:r>
              <a:rPr lang="en-GB"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NVTEC-EA AGM 2024</a:t>
            </a:r>
          </a:p>
        </p:txBody>
      </p:sp>
      <p:sp>
        <p:nvSpPr>
          <p:cNvPr id="3" name="Content Placeholder 2"/>
          <p:cNvSpPr>
            <a:spLocks noGrp="1"/>
          </p:cNvSpPr>
          <p:nvPr>
            <p:ph idx="1"/>
          </p:nvPr>
        </p:nvSpPr>
        <p:spPr>
          <a:xfrm>
            <a:off x="251520" y="1340768"/>
            <a:ext cx="8712968" cy="4896544"/>
          </a:xfrm>
          <a:solidFill>
            <a:schemeClr val="tx2">
              <a:lumMod val="20000"/>
              <a:lumOff val="80000"/>
              <a:alpha val="86000"/>
            </a:schemeClr>
          </a:solidFill>
          <a:ln w="28575">
            <a:solidFill>
              <a:schemeClr val="tx2">
                <a:lumMod val="60000"/>
                <a:lumOff val="40000"/>
              </a:schemeClr>
            </a:solidFill>
          </a:ln>
        </p:spPr>
        <p:txBody>
          <a:bodyPr>
            <a:normAutofit/>
          </a:bodyPr>
          <a:lstStyle/>
          <a:p>
            <a:pPr marL="0" indent="0" algn="ctr">
              <a:buNone/>
            </a:pPr>
            <a:r>
              <a:rPr lang="en-GB" sz="2400" b="1" u="sng" dirty="0"/>
              <a:t>Accounts from 31</a:t>
            </a:r>
            <a:r>
              <a:rPr lang="en-GB" sz="2400" b="1" u="sng" baseline="30000" dirty="0"/>
              <a:t>st</a:t>
            </a:r>
            <a:r>
              <a:rPr lang="en-GB" sz="2400" b="1" u="sng" dirty="0"/>
              <a:t> December 2023</a:t>
            </a:r>
          </a:p>
          <a:p>
            <a:pPr marL="0" indent="0" algn="ctr">
              <a:buNone/>
            </a:pPr>
            <a:endParaRPr lang="en-GB" sz="2400" b="1" u="sng" dirty="0"/>
          </a:p>
          <a:p>
            <a:pPr marL="0" indent="0">
              <a:buNone/>
            </a:pPr>
            <a:r>
              <a:rPr lang="en-US" sz="1800" b="1" dirty="0"/>
              <a:t> </a:t>
            </a:r>
            <a:endParaRPr lang="en-GB" sz="1800" dirty="0"/>
          </a:p>
          <a:p>
            <a:pPr marL="0" indent="0">
              <a:buNone/>
            </a:pPr>
            <a:r>
              <a:rPr lang="en-US" sz="2400" dirty="0"/>
              <a:t> </a:t>
            </a:r>
            <a:endParaRPr lang="en-GB" sz="2400" dirty="0"/>
          </a:p>
          <a:p>
            <a:pPr marL="0" indent="0" algn="ctr">
              <a:buNone/>
            </a:pPr>
            <a:endParaRPr lang="en-GB" sz="2400" b="1" u="sng" dirty="0"/>
          </a:p>
          <a:p>
            <a:pPr marL="0" indent="0">
              <a:buNone/>
            </a:pPr>
            <a:endParaRPr lang="en-GB" sz="2400" dirty="0"/>
          </a:p>
        </p:txBody>
      </p:sp>
      <p:pic>
        <p:nvPicPr>
          <p:cNvPr id="6" name="Picture 5">
            <a:extLst>
              <a:ext uri="{FF2B5EF4-FFF2-40B4-BE49-F238E27FC236}">
                <a16:creationId xmlns:a16="http://schemas.microsoft.com/office/drawing/2014/main" id="{BB65FC42-FD1B-5E68-929B-02442898B3F2}"/>
              </a:ext>
            </a:extLst>
          </p:cNvPr>
          <p:cNvPicPr>
            <a:picLocks noChangeAspect="1"/>
          </p:cNvPicPr>
          <p:nvPr/>
        </p:nvPicPr>
        <p:blipFill>
          <a:blip r:embed="rId2"/>
          <a:stretch>
            <a:fillRect/>
          </a:stretch>
        </p:blipFill>
        <p:spPr>
          <a:xfrm>
            <a:off x="1115616" y="2060848"/>
            <a:ext cx="7164288" cy="3754547"/>
          </a:xfrm>
          <a:prstGeom prst="rect">
            <a:avLst/>
          </a:prstGeom>
        </p:spPr>
      </p:pic>
    </p:spTree>
    <p:extLst>
      <p:ext uri="{BB962C8B-B14F-4D97-AF65-F5344CB8AC3E}">
        <p14:creationId xmlns:p14="http://schemas.microsoft.com/office/powerpoint/2010/main" val="283636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76736d-1de6-4a96-9d4d-c6fda2790758" xsi:nil="true"/>
    <lcf76f155ced4ddcb4097134ff3c332f xmlns="69c20c84-747d-43ab-829e-6aa9d810763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6012646193644FA4D27CF3525AF846" ma:contentTypeVersion="22" ma:contentTypeDescription="Create a new document." ma:contentTypeScope="" ma:versionID="5542618a4429cbc6cf0d390d7ae6f8a7">
  <xsd:schema xmlns:xsd="http://www.w3.org/2001/XMLSchema" xmlns:xs="http://www.w3.org/2001/XMLSchema" xmlns:p="http://schemas.microsoft.com/office/2006/metadata/properties" xmlns:ns2="69c20c84-747d-43ab-829e-6aa9d8107635" xmlns:ns3="d076736d-1de6-4a96-9d4d-c6fda2790758" targetNamespace="http://schemas.microsoft.com/office/2006/metadata/properties" ma:root="true" ma:fieldsID="8e1041e8dd5889f1a50d31a16bd34dd0" ns2:_="" ns3:_="">
    <xsd:import namespace="69c20c84-747d-43ab-829e-6aa9d8107635"/>
    <xsd:import namespace="d076736d-1de6-4a96-9d4d-c6fda27907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20c84-747d-43ab-829e-6aa9d8107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6b3716-a1e0-4a7f-af9d-5d5b3a4400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76736d-1de6-4a96-9d4d-c6fda279075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0a324fb-d5a5-4e85-b38f-4ebc497138fa}" ma:internalName="TaxCatchAll" ma:showField="CatchAllData" ma:web="d076736d-1de6-4a96-9d4d-c6fda27907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2F90F5-EB39-4294-AE3D-7C54E741A82F}">
  <ds:schemaRefs>
    <ds:schemaRef ds:uri="http://schemas.microsoft.com/office/2006/metadata/properties"/>
    <ds:schemaRef ds:uri="http://schemas.microsoft.com/office/infopath/2007/PartnerControls"/>
    <ds:schemaRef ds:uri="d076736d-1de6-4a96-9d4d-c6fda2790758"/>
    <ds:schemaRef ds:uri="69c20c84-747d-43ab-829e-6aa9d8107635"/>
  </ds:schemaRefs>
</ds:datastoreItem>
</file>

<file path=customXml/itemProps2.xml><?xml version="1.0" encoding="utf-8"?>
<ds:datastoreItem xmlns:ds="http://schemas.openxmlformats.org/officeDocument/2006/customXml" ds:itemID="{50CC3C70-296D-4561-9CB3-8FE05563AF0F}">
  <ds:schemaRefs>
    <ds:schemaRef ds:uri="http://schemas.microsoft.com/sharepoint/v3/contenttype/forms"/>
  </ds:schemaRefs>
</ds:datastoreItem>
</file>

<file path=customXml/itemProps3.xml><?xml version="1.0" encoding="utf-8"?>
<ds:datastoreItem xmlns:ds="http://schemas.openxmlformats.org/officeDocument/2006/customXml" ds:itemID="{7D9D65A9-5DDC-42D5-96F4-661BE3F92405}"/>
</file>

<file path=docProps/app.xml><?xml version="1.0" encoding="utf-8"?>
<Properties xmlns="http://schemas.openxmlformats.org/officeDocument/2006/extended-properties" xmlns:vt="http://schemas.openxmlformats.org/officeDocument/2006/docPropsVTypes">
  <Template/>
  <TotalTime>5096</TotalTime>
  <Words>1691</Words>
  <Application>Microsoft Office PowerPoint</Application>
  <PresentationFormat>On-screen Show (4:3)</PresentationFormat>
  <Paragraphs>175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NVTEC-EA AGM 2024</vt:lpstr>
      <vt:lpstr>NVTEC-EA AGM 2024</vt:lpstr>
      <vt:lpstr>NVTEC-EA AGM 2024</vt:lpstr>
      <vt:lpstr>NVTEC-EA AGM 2024</vt:lpstr>
      <vt:lpstr>NVTEC-EA AGM 2024</vt:lpstr>
      <vt:lpstr>NVTEC-EA AGM 2024</vt:lpstr>
      <vt:lpstr>NVTEC-EA AGM 2024</vt:lpstr>
      <vt:lpstr>NVTEC-EA AGM 2024</vt:lpstr>
      <vt:lpstr>NVTEC-EA AGM 2024</vt:lpstr>
      <vt:lpstr>NVTEC-EA AGM 2024</vt:lpstr>
      <vt:lpstr>NVTEC-EA AGM 2024</vt:lpstr>
      <vt:lpstr>NVTEC-EA AGM 2024</vt:lpstr>
      <vt:lpstr>NVTEC-EA AGM 2024</vt:lpstr>
      <vt:lpstr>NVTEC-EA AGM 2024</vt:lpstr>
      <vt:lpstr>NVTEC-EA AGM 2024</vt:lpstr>
      <vt:lpstr>NVTEC-EA AGM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NVTEC-EA AGM 2013</dc:title>
  <dc:creator>Supreme 1</dc:creator>
  <cp:lastModifiedBy>Andrew Carson</cp:lastModifiedBy>
  <cp:revision>79</cp:revision>
  <dcterms:created xsi:type="dcterms:W3CDTF">2013-11-18T10:25:37Z</dcterms:created>
  <dcterms:modified xsi:type="dcterms:W3CDTF">2024-11-21T08:38:57Z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0x010100586012646193644FA4D27CF3525AF846</vt:lpwstr>
  </property>
  <property fmtid="{D5CDD505-2E9C-101B-9397-08002B2CF9AE}" pid="3" name="MediaServiceImageTags">
    <vt:lpwstr/>
  </property>
</Properties>
</file>